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30"/>
  </p:notesMasterIdLst>
  <p:sldIdLst>
    <p:sldId id="256" r:id="rId2"/>
    <p:sldId id="258" r:id="rId3"/>
    <p:sldId id="259" r:id="rId4"/>
    <p:sldId id="260" r:id="rId5"/>
    <p:sldId id="263" r:id="rId6"/>
    <p:sldId id="274" r:id="rId7"/>
    <p:sldId id="291" r:id="rId8"/>
    <p:sldId id="292" r:id="rId9"/>
    <p:sldId id="275" r:id="rId10"/>
    <p:sldId id="266" r:id="rId11"/>
    <p:sldId id="270" r:id="rId12"/>
    <p:sldId id="268" r:id="rId13"/>
    <p:sldId id="269" r:id="rId14"/>
    <p:sldId id="271" r:id="rId15"/>
    <p:sldId id="272" r:id="rId16"/>
    <p:sldId id="273" r:id="rId17"/>
    <p:sldId id="277" r:id="rId18"/>
    <p:sldId id="278" r:id="rId19"/>
    <p:sldId id="282" r:id="rId20"/>
    <p:sldId id="284" r:id="rId21"/>
    <p:sldId id="286" r:id="rId22"/>
    <p:sldId id="293" r:id="rId23"/>
    <p:sldId id="261" r:id="rId24"/>
    <p:sldId id="264" r:id="rId25"/>
    <p:sldId id="265" r:id="rId26"/>
    <p:sldId id="280" r:id="rId27"/>
    <p:sldId id="287" r:id="rId28"/>
    <p:sldId id="28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6357" autoAdjust="0"/>
  </p:normalViewPr>
  <p:slideViewPr>
    <p:cSldViewPr snapToGrid="0">
      <p:cViewPr varScale="1">
        <p:scale>
          <a:sx n="76" d="100"/>
          <a:sy n="76" d="100"/>
        </p:scale>
        <p:origin x="54" y="33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4F9E9-C18F-4797-A1D2-13EC74C61DB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98034E8-C7F0-4A02-9D6F-6D960BA32810}">
      <dgm:prSet custT="1"/>
      <dgm:spPr/>
      <dgm:t>
        <a:bodyPr/>
        <a:lstStyle/>
        <a:p>
          <a:pPr rtl="0"/>
          <a:r>
            <a:rPr lang="en-US" sz="2400" dirty="0"/>
            <a:t>Person who:</a:t>
          </a:r>
        </a:p>
      </dgm:t>
    </dgm:pt>
    <dgm:pt modelId="{CD4DD8FC-3199-40F1-9A1D-63467346AA3E}" type="parTrans" cxnId="{0B1D94EC-0258-4A20-AEE3-5E951752780E}">
      <dgm:prSet/>
      <dgm:spPr/>
      <dgm:t>
        <a:bodyPr/>
        <a:lstStyle/>
        <a:p>
          <a:endParaRPr lang="en-US" sz="1600"/>
        </a:p>
      </dgm:t>
    </dgm:pt>
    <dgm:pt modelId="{3230552C-016E-4C3E-B12E-A4722539655E}" type="sibTrans" cxnId="{0B1D94EC-0258-4A20-AEE3-5E951752780E}">
      <dgm:prSet/>
      <dgm:spPr/>
      <dgm:t>
        <a:bodyPr/>
        <a:lstStyle/>
        <a:p>
          <a:endParaRPr lang="en-US" sz="1600"/>
        </a:p>
      </dgm:t>
    </dgm:pt>
    <dgm:pt modelId="{0DF98494-8FA5-41F0-8E6C-3FE2C003CD5E}">
      <dgm:prSet custT="1"/>
      <dgm:spPr/>
      <dgm:t>
        <a:bodyPr/>
        <a:lstStyle/>
        <a:p>
          <a:pPr rtl="0"/>
          <a:r>
            <a:rPr lang="en-US" sz="1600" dirty="0"/>
            <a:t>Construct</a:t>
          </a:r>
        </a:p>
      </dgm:t>
    </dgm:pt>
    <dgm:pt modelId="{70714A41-5A37-444E-80D7-3A6A291DF008}" type="parTrans" cxnId="{7A9A0027-5DEF-4756-88D3-337DC84B276D}">
      <dgm:prSet/>
      <dgm:spPr/>
      <dgm:t>
        <a:bodyPr/>
        <a:lstStyle/>
        <a:p>
          <a:endParaRPr lang="en-US" sz="1600"/>
        </a:p>
      </dgm:t>
    </dgm:pt>
    <dgm:pt modelId="{74C0B292-1C4A-44F2-B9CC-943EC3485F0D}" type="sibTrans" cxnId="{7A9A0027-5DEF-4756-88D3-337DC84B276D}">
      <dgm:prSet/>
      <dgm:spPr/>
      <dgm:t>
        <a:bodyPr/>
        <a:lstStyle/>
        <a:p>
          <a:endParaRPr lang="en-US" sz="1600"/>
        </a:p>
      </dgm:t>
    </dgm:pt>
    <dgm:pt modelId="{E932972F-A26B-4BE3-B568-7A56EED5DDC3}">
      <dgm:prSet custT="1"/>
      <dgm:spPr/>
      <dgm:t>
        <a:bodyPr/>
        <a:lstStyle/>
        <a:p>
          <a:pPr rtl="0"/>
          <a:r>
            <a:rPr lang="en-US" sz="1600" dirty="0"/>
            <a:t>Cause to Construct, Including his assignees</a:t>
          </a:r>
        </a:p>
      </dgm:t>
    </dgm:pt>
    <dgm:pt modelId="{E40D6193-EC7C-4CEA-9D07-A734E968F55A}" type="parTrans" cxnId="{225D8CC0-E2A0-451C-B510-78E68856D564}">
      <dgm:prSet/>
      <dgm:spPr/>
      <dgm:t>
        <a:bodyPr/>
        <a:lstStyle/>
        <a:p>
          <a:endParaRPr lang="en-US" sz="1600"/>
        </a:p>
      </dgm:t>
    </dgm:pt>
    <dgm:pt modelId="{1DBC517A-EEBC-405C-8CA7-F715C4F463FC}" type="sibTrans" cxnId="{225D8CC0-E2A0-451C-B510-78E68856D564}">
      <dgm:prSet/>
      <dgm:spPr/>
      <dgm:t>
        <a:bodyPr/>
        <a:lstStyle/>
        <a:p>
          <a:endParaRPr lang="en-US" sz="1600"/>
        </a:p>
      </dgm:t>
    </dgm:pt>
    <dgm:pt modelId="{5F686289-AF7C-49EA-8D7A-8FB2AF3D35E2}">
      <dgm:prSet custT="1"/>
      <dgm:spPr/>
      <dgm:t>
        <a:bodyPr/>
        <a:lstStyle/>
        <a:p>
          <a:pPr rtl="0"/>
          <a:r>
            <a:rPr lang="en-US" sz="1600" dirty="0"/>
            <a:t>Develops land into a project (including plotting with or without structure)</a:t>
          </a:r>
        </a:p>
      </dgm:t>
    </dgm:pt>
    <dgm:pt modelId="{BDDC726D-8A36-43DC-8282-4CC869898FB5}" type="parTrans" cxnId="{DFA76D59-B5B9-4A49-A7C2-DB56409BC8D2}">
      <dgm:prSet/>
      <dgm:spPr/>
      <dgm:t>
        <a:bodyPr/>
        <a:lstStyle/>
        <a:p>
          <a:endParaRPr lang="en-US" sz="1600"/>
        </a:p>
      </dgm:t>
    </dgm:pt>
    <dgm:pt modelId="{EB82D6E1-8398-4648-9502-9A1C5439BE9E}" type="sibTrans" cxnId="{DFA76D59-B5B9-4A49-A7C2-DB56409BC8D2}">
      <dgm:prSet/>
      <dgm:spPr/>
      <dgm:t>
        <a:bodyPr/>
        <a:lstStyle/>
        <a:p>
          <a:endParaRPr lang="en-US" sz="1600"/>
        </a:p>
      </dgm:t>
    </dgm:pt>
    <dgm:pt modelId="{91932B25-1CEE-4E18-825B-36A95E9FEA19}">
      <dgm:prSet custT="1"/>
      <dgm:spPr/>
      <dgm:t>
        <a:bodyPr/>
        <a:lstStyle/>
        <a:p>
          <a:pPr rtl="0"/>
          <a:r>
            <a:rPr lang="en-US" sz="1600" dirty="0"/>
            <a:t>Development Authority, or any public body.</a:t>
          </a:r>
        </a:p>
      </dgm:t>
    </dgm:pt>
    <dgm:pt modelId="{8ECC7ED4-52E6-4F59-BCFF-49EE2EA1BF51}" type="parTrans" cxnId="{92046BD2-CE13-4DF6-8B2C-BEA2E6080E26}">
      <dgm:prSet/>
      <dgm:spPr/>
      <dgm:t>
        <a:bodyPr/>
        <a:lstStyle/>
        <a:p>
          <a:endParaRPr lang="en-US" sz="1600"/>
        </a:p>
      </dgm:t>
    </dgm:pt>
    <dgm:pt modelId="{520EB541-1197-45F0-91E4-1018AB2CE529}" type="sibTrans" cxnId="{92046BD2-CE13-4DF6-8B2C-BEA2E6080E26}">
      <dgm:prSet/>
      <dgm:spPr/>
      <dgm:t>
        <a:bodyPr/>
        <a:lstStyle/>
        <a:p>
          <a:endParaRPr lang="en-US" sz="1600"/>
        </a:p>
      </dgm:t>
    </dgm:pt>
    <dgm:pt modelId="{F8FE83BD-1E58-4503-B5AF-E51B2AE85929}">
      <dgm:prSet custT="1"/>
      <dgm:spPr/>
      <dgm:t>
        <a:bodyPr/>
        <a:lstStyle/>
        <a:p>
          <a:pPr rtl="0"/>
          <a:r>
            <a:rPr lang="en-US" sz="1600" dirty="0"/>
            <a:t>Primary Co-Op Housing Society</a:t>
          </a:r>
        </a:p>
      </dgm:t>
    </dgm:pt>
    <dgm:pt modelId="{01946C4F-74B3-44D2-9E90-C37719BBCD28}" type="parTrans" cxnId="{08B3C48A-DCD4-493F-9B63-4B673701C073}">
      <dgm:prSet/>
      <dgm:spPr/>
      <dgm:t>
        <a:bodyPr/>
        <a:lstStyle/>
        <a:p>
          <a:endParaRPr lang="en-US" sz="1600"/>
        </a:p>
      </dgm:t>
    </dgm:pt>
    <dgm:pt modelId="{D77DFFA7-64F0-4FD7-A65A-C30D6F8A7947}" type="sibTrans" cxnId="{08B3C48A-DCD4-493F-9B63-4B673701C073}">
      <dgm:prSet/>
      <dgm:spPr/>
      <dgm:t>
        <a:bodyPr/>
        <a:lstStyle/>
        <a:p>
          <a:endParaRPr lang="en-US" sz="1600"/>
        </a:p>
      </dgm:t>
    </dgm:pt>
    <dgm:pt modelId="{0296623A-29A5-4622-B6AE-8FE7CB80E55B}">
      <dgm:prSet custT="1"/>
      <dgm:spPr/>
      <dgm:t>
        <a:bodyPr/>
        <a:lstStyle/>
        <a:p>
          <a:pPr rtl="0"/>
          <a:r>
            <a:rPr lang="en-US" sz="1600" dirty="0"/>
            <a:t>Colonizer</a:t>
          </a:r>
        </a:p>
      </dgm:t>
    </dgm:pt>
    <dgm:pt modelId="{A4F1F038-1760-4950-8B81-8C9301084E87}" type="parTrans" cxnId="{F2BF8934-1A9B-44D7-B686-F0B833A18CA9}">
      <dgm:prSet/>
      <dgm:spPr/>
      <dgm:t>
        <a:bodyPr/>
        <a:lstStyle/>
        <a:p>
          <a:endParaRPr lang="en-US" sz="1600"/>
        </a:p>
      </dgm:t>
    </dgm:pt>
    <dgm:pt modelId="{0710B224-D5B5-44DE-AF6D-DE5684A468C2}" type="sibTrans" cxnId="{F2BF8934-1A9B-44D7-B686-F0B833A18CA9}">
      <dgm:prSet/>
      <dgm:spPr/>
      <dgm:t>
        <a:bodyPr/>
        <a:lstStyle/>
        <a:p>
          <a:endParaRPr lang="en-US" sz="1600"/>
        </a:p>
      </dgm:t>
    </dgm:pt>
    <dgm:pt modelId="{92F98C83-3B76-4F14-A489-6CE9D6137481}">
      <dgm:prSet custT="1"/>
      <dgm:spPr/>
      <dgm:t>
        <a:bodyPr/>
        <a:lstStyle/>
        <a:p>
          <a:pPr rtl="0"/>
          <a:r>
            <a:rPr lang="en-US" sz="1600" dirty="0"/>
            <a:t>Builder</a:t>
          </a:r>
        </a:p>
      </dgm:t>
    </dgm:pt>
    <dgm:pt modelId="{BCB2B680-083A-4A7E-974C-E533C0E8D42D}" type="parTrans" cxnId="{FDCFA138-FD62-4F12-8F33-D1A1867D6C4D}">
      <dgm:prSet/>
      <dgm:spPr/>
      <dgm:t>
        <a:bodyPr/>
        <a:lstStyle/>
        <a:p>
          <a:endParaRPr lang="en-US" sz="1600"/>
        </a:p>
      </dgm:t>
    </dgm:pt>
    <dgm:pt modelId="{9600446F-EB02-4A22-A7B5-D3F4475EF44B}" type="sibTrans" cxnId="{FDCFA138-FD62-4F12-8F33-D1A1867D6C4D}">
      <dgm:prSet/>
      <dgm:spPr/>
      <dgm:t>
        <a:bodyPr/>
        <a:lstStyle/>
        <a:p>
          <a:endParaRPr lang="en-US" sz="1600"/>
        </a:p>
      </dgm:t>
    </dgm:pt>
    <dgm:pt modelId="{DA12DBAD-81A0-4069-842B-5B00FA575D7B}">
      <dgm:prSet custT="1"/>
      <dgm:spPr/>
      <dgm:t>
        <a:bodyPr/>
        <a:lstStyle/>
        <a:p>
          <a:pPr rtl="0"/>
          <a:r>
            <a:rPr lang="en-US" sz="1600" dirty="0"/>
            <a:t>Contractor</a:t>
          </a:r>
        </a:p>
      </dgm:t>
    </dgm:pt>
    <dgm:pt modelId="{888D4E5C-58B9-46A4-8E41-BB2D2396397D}" type="parTrans" cxnId="{03D5F92A-B8E9-4CC1-AF8D-9C9B09B2AF33}">
      <dgm:prSet/>
      <dgm:spPr/>
      <dgm:t>
        <a:bodyPr/>
        <a:lstStyle/>
        <a:p>
          <a:endParaRPr lang="en-US" sz="1600"/>
        </a:p>
      </dgm:t>
    </dgm:pt>
    <dgm:pt modelId="{969B8EF6-1C73-4B38-B76E-EC64E8E8E93A}" type="sibTrans" cxnId="{03D5F92A-B8E9-4CC1-AF8D-9C9B09B2AF33}">
      <dgm:prSet/>
      <dgm:spPr/>
      <dgm:t>
        <a:bodyPr/>
        <a:lstStyle/>
        <a:p>
          <a:endParaRPr lang="en-US" sz="1600"/>
        </a:p>
      </dgm:t>
    </dgm:pt>
    <dgm:pt modelId="{45D23F88-4196-4F13-B093-71B092749CA7}">
      <dgm:prSet custT="1"/>
      <dgm:spPr/>
      <dgm:t>
        <a:bodyPr/>
        <a:lstStyle/>
        <a:p>
          <a:pPr rtl="0"/>
          <a:r>
            <a:rPr lang="en-US" sz="1600" dirty="0"/>
            <a:t>Or by any other name</a:t>
          </a:r>
        </a:p>
      </dgm:t>
    </dgm:pt>
    <dgm:pt modelId="{6733EF76-F813-47AB-AB3E-4E1747612584}" type="parTrans" cxnId="{B5E49661-DD5F-4DEE-93BF-03B4A2EA1317}">
      <dgm:prSet/>
      <dgm:spPr/>
      <dgm:t>
        <a:bodyPr/>
        <a:lstStyle/>
        <a:p>
          <a:endParaRPr lang="en-US" sz="1600"/>
        </a:p>
      </dgm:t>
    </dgm:pt>
    <dgm:pt modelId="{85C736EA-2398-468B-B3B3-FB498E1AE149}" type="sibTrans" cxnId="{B5E49661-DD5F-4DEE-93BF-03B4A2EA1317}">
      <dgm:prSet/>
      <dgm:spPr/>
      <dgm:t>
        <a:bodyPr/>
        <a:lstStyle/>
        <a:p>
          <a:endParaRPr lang="en-US" sz="1600"/>
        </a:p>
      </dgm:t>
    </dgm:pt>
    <dgm:pt modelId="{5CFFBE46-5F74-42CB-A83E-A682FC384E56}">
      <dgm:prSet custT="1"/>
      <dgm:spPr/>
      <dgm:t>
        <a:bodyPr/>
        <a:lstStyle/>
        <a:p>
          <a:pPr rtl="0"/>
          <a:r>
            <a:rPr lang="en-US" sz="1600" dirty="0" smtClean="0"/>
            <a:t>Land Owner or </a:t>
          </a:r>
          <a:r>
            <a:rPr lang="en-US" sz="1600" dirty="0" err="1" smtClean="0"/>
            <a:t>PoA</a:t>
          </a:r>
          <a:r>
            <a:rPr lang="en-US" sz="1600" dirty="0" smtClean="0"/>
            <a:t> </a:t>
          </a:r>
          <a:r>
            <a:rPr lang="en-US" sz="1600" dirty="0"/>
            <a:t>from the owner of the land.</a:t>
          </a:r>
        </a:p>
      </dgm:t>
    </dgm:pt>
    <dgm:pt modelId="{B093A99A-0C97-4842-9034-440860B7FF94}" type="parTrans" cxnId="{3A0A7048-66DA-44AF-99D8-7F0002160E81}">
      <dgm:prSet/>
      <dgm:spPr/>
      <dgm:t>
        <a:bodyPr/>
        <a:lstStyle/>
        <a:p>
          <a:endParaRPr lang="en-US" sz="1600"/>
        </a:p>
      </dgm:t>
    </dgm:pt>
    <dgm:pt modelId="{838C1B3E-E8ED-48A5-8FAC-277627F08261}" type="sibTrans" cxnId="{3A0A7048-66DA-44AF-99D8-7F0002160E81}">
      <dgm:prSet/>
      <dgm:spPr/>
      <dgm:t>
        <a:bodyPr/>
        <a:lstStyle/>
        <a:p>
          <a:endParaRPr lang="en-US" sz="1600"/>
        </a:p>
      </dgm:t>
    </dgm:pt>
    <dgm:pt modelId="{35241451-3180-48D9-851D-9935CE0B13DD}" type="pres">
      <dgm:prSet presAssocID="{6834F9E9-C18F-4797-A1D2-13EC74C61DBD}" presName="vert0" presStyleCnt="0">
        <dgm:presLayoutVars>
          <dgm:dir/>
          <dgm:animOne val="branch"/>
          <dgm:animLvl val="lvl"/>
        </dgm:presLayoutVars>
      </dgm:prSet>
      <dgm:spPr/>
      <dgm:t>
        <a:bodyPr/>
        <a:lstStyle/>
        <a:p>
          <a:endParaRPr lang="en-IN"/>
        </a:p>
      </dgm:t>
    </dgm:pt>
    <dgm:pt modelId="{5D11578E-4113-48FF-8686-B4694852F872}" type="pres">
      <dgm:prSet presAssocID="{F98034E8-C7F0-4A02-9D6F-6D960BA32810}" presName="thickLine" presStyleLbl="alignNode1" presStyleIdx="0" presStyleCnt="1"/>
      <dgm:spPr/>
    </dgm:pt>
    <dgm:pt modelId="{B8C5C5E3-0488-407C-A8C3-262029D5B3C8}" type="pres">
      <dgm:prSet presAssocID="{F98034E8-C7F0-4A02-9D6F-6D960BA32810}" presName="horz1" presStyleCnt="0"/>
      <dgm:spPr/>
    </dgm:pt>
    <dgm:pt modelId="{AF409F0E-A1ED-4A6D-B319-1BE88CE9F33B}" type="pres">
      <dgm:prSet presAssocID="{F98034E8-C7F0-4A02-9D6F-6D960BA32810}" presName="tx1" presStyleLbl="revTx" presStyleIdx="0" presStyleCnt="11"/>
      <dgm:spPr/>
      <dgm:t>
        <a:bodyPr/>
        <a:lstStyle/>
        <a:p>
          <a:endParaRPr lang="en-IN"/>
        </a:p>
      </dgm:t>
    </dgm:pt>
    <dgm:pt modelId="{1BF1C831-939B-4DEF-8F59-84FDD92409DE}" type="pres">
      <dgm:prSet presAssocID="{F98034E8-C7F0-4A02-9D6F-6D960BA32810}" presName="vert1" presStyleCnt="0"/>
      <dgm:spPr/>
    </dgm:pt>
    <dgm:pt modelId="{E1474CCD-D0E2-41DD-8A4E-030B1BD833E3}" type="pres">
      <dgm:prSet presAssocID="{0DF98494-8FA5-41F0-8E6C-3FE2C003CD5E}" presName="vertSpace2a" presStyleCnt="0"/>
      <dgm:spPr/>
    </dgm:pt>
    <dgm:pt modelId="{AE7A2CD1-CB0A-4329-926D-C2108B1D46D0}" type="pres">
      <dgm:prSet presAssocID="{0DF98494-8FA5-41F0-8E6C-3FE2C003CD5E}" presName="horz2" presStyleCnt="0"/>
      <dgm:spPr/>
    </dgm:pt>
    <dgm:pt modelId="{51A2FA4B-2BB3-4B8E-8E0D-CD037AE2E81A}" type="pres">
      <dgm:prSet presAssocID="{0DF98494-8FA5-41F0-8E6C-3FE2C003CD5E}" presName="horzSpace2" presStyleCnt="0"/>
      <dgm:spPr/>
    </dgm:pt>
    <dgm:pt modelId="{A87A5D0B-41AE-412C-9203-12A80900ACB0}" type="pres">
      <dgm:prSet presAssocID="{0DF98494-8FA5-41F0-8E6C-3FE2C003CD5E}" presName="tx2" presStyleLbl="revTx" presStyleIdx="1" presStyleCnt="11"/>
      <dgm:spPr/>
      <dgm:t>
        <a:bodyPr/>
        <a:lstStyle/>
        <a:p>
          <a:endParaRPr lang="en-IN"/>
        </a:p>
      </dgm:t>
    </dgm:pt>
    <dgm:pt modelId="{C0A25850-6722-4664-9EBB-0E0E01929883}" type="pres">
      <dgm:prSet presAssocID="{0DF98494-8FA5-41F0-8E6C-3FE2C003CD5E}" presName="vert2" presStyleCnt="0"/>
      <dgm:spPr/>
    </dgm:pt>
    <dgm:pt modelId="{C8BFC672-685C-40BF-98C3-A6219F4B2E65}" type="pres">
      <dgm:prSet presAssocID="{0DF98494-8FA5-41F0-8E6C-3FE2C003CD5E}" presName="thinLine2b" presStyleLbl="callout" presStyleIdx="0" presStyleCnt="10"/>
      <dgm:spPr/>
    </dgm:pt>
    <dgm:pt modelId="{0132AADE-C642-4FAB-8332-FAFCF47DED09}" type="pres">
      <dgm:prSet presAssocID="{0DF98494-8FA5-41F0-8E6C-3FE2C003CD5E}" presName="vertSpace2b" presStyleCnt="0"/>
      <dgm:spPr/>
    </dgm:pt>
    <dgm:pt modelId="{B527E52A-E0AD-4EFD-93BC-E1FB31677B84}" type="pres">
      <dgm:prSet presAssocID="{E932972F-A26B-4BE3-B568-7A56EED5DDC3}" presName="horz2" presStyleCnt="0"/>
      <dgm:spPr/>
    </dgm:pt>
    <dgm:pt modelId="{BF4E3118-E12D-4049-AACA-B0C5AC0A88C7}" type="pres">
      <dgm:prSet presAssocID="{E932972F-A26B-4BE3-B568-7A56EED5DDC3}" presName="horzSpace2" presStyleCnt="0"/>
      <dgm:spPr/>
    </dgm:pt>
    <dgm:pt modelId="{22E483F7-3033-43C5-B60B-F974D1AB799C}" type="pres">
      <dgm:prSet presAssocID="{E932972F-A26B-4BE3-B568-7A56EED5DDC3}" presName="tx2" presStyleLbl="revTx" presStyleIdx="2" presStyleCnt="11"/>
      <dgm:spPr/>
      <dgm:t>
        <a:bodyPr/>
        <a:lstStyle/>
        <a:p>
          <a:endParaRPr lang="en-IN"/>
        </a:p>
      </dgm:t>
    </dgm:pt>
    <dgm:pt modelId="{7AA31E2B-5C95-4891-B4D1-53441324B9FB}" type="pres">
      <dgm:prSet presAssocID="{E932972F-A26B-4BE3-B568-7A56EED5DDC3}" presName="vert2" presStyleCnt="0"/>
      <dgm:spPr/>
    </dgm:pt>
    <dgm:pt modelId="{CB4DADED-9E42-4497-930F-A4C2DA3D047B}" type="pres">
      <dgm:prSet presAssocID="{E932972F-A26B-4BE3-B568-7A56EED5DDC3}" presName="thinLine2b" presStyleLbl="callout" presStyleIdx="1" presStyleCnt="10"/>
      <dgm:spPr/>
    </dgm:pt>
    <dgm:pt modelId="{00BB6612-D561-4BEA-A444-15B6B6510BEC}" type="pres">
      <dgm:prSet presAssocID="{E932972F-A26B-4BE3-B568-7A56EED5DDC3}" presName="vertSpace2b" presStyleCnt="0"/>
      <dgm:spPr/>
    </dgm:pt>
    <dgm:pt modelId="{7F324D81-6514-4597-B0E3-B9616A24A21E}" type="pres">
      <dgm:prSet presAssocID="{5F686289-AF7C-49EA-8D7A-8FB2AF3D35E2}" presName="horz2" presStyleCnt="0"/>
      <dgm:spPr/>
    </dgm:pt>
    <dgm:pt modelId="{46CC0691-BE64-4FCE-A876-4526A187ED18}" type="pres">
      <dgm:prSet presAssocID="{5F686289-AF7C-49EA-8D7A-8FB2AF3D35E2}" presName="horzSpace2" presStyleCnt="0"/>
      <dgm:spPr/>
    </dgm:pt>
    <dgm:pt modelId="{9AC11FCE-2BE3-487F-BC04-9AC1C119414E}" type="pres">
      <dgm:prSet presAssocID="{5F686289-AF7C-49EA-8D7A-8FB2AF3D35E2}" presName="tx2" presStyleLbl="revTx" presStyleIdx="3" presStyleCnt="11"/>
      <dgm:spPr/>
      <dgm:t>
        <a:bodyPr/>
        <a:lstStyle/>
        <a:p>
          <a:endParaRPr lang="en-IN"/>
        </a:p>
      </dgm:t>
    </dgm:pt>
    <dgm:pt modelId="{F43F2DF7-81A2-4D6E-8145-80A39387D553}" type="pres">
      <dgm:prSet presAssocID="{5F686289-AF7C-49EA-8D7A-8FB2AF3D35E2}" presName="vert2" presStyleCnt="0"/>
      <dgm:spPr/>
    </dgm:pt>
    <dgm:pt modelId="{0BC4CA7E-BAF9-45AA-AE7E-0A9D48F15624}" type="pres">
      <dgm:prSet presAssocID="{5F686289-AF7C-49EA-8D7A-8FB2AF3D35E2}" presName="thinLine2b" presStyleLbl="callout" presStyleIdx="2" presStyleCnt="10"/>
      <dgm:spPr/>
    </dgm:pt>
    <dgm:pt modelId="{8A60A369-9DEC-4B4C-94B7-DBC70A400524}" type="pres">
      <dgm:prSet presAssocID="{5F686289-AF7C-49EA-8D7A-8FB2AF3D35E2}" presName="vertSpace2b" presStyleCnt="0"/>
      <dgm:spPr/>
    </dgm:pt>
    <dgm:pt modelId="{7C2D15EF-C373-4AD9-810E-7E4E3E6B7011}" type="pres">
      <dgm:prSet presAssocID="{91932B25-1CEE-4E18-825B-36A95E9FEA19}" presName="horz2" presStyleCnt="0"/>
      <dgm:spPr/>
    </dgm:pt>
    <dgm:pt modelId="{4E2F42D1-986F-444F-A318-7798F6C4562D}" type="pres">
      <dgm:prSet presAssocID="{91932B25-1CEE-4E18-825B-36A95E9FEA19}" presName="horzSpace2" presStyleCnt="0"/>
      <dgm:spPr/>
    </dgm:pt>
    <dgm:pt modelId="{172BE525-1BAD-4640-A79E-55326AD19ABE}" type="pres">
      <dgm:prSet presAssocID="{91932B25-1CEE-4E18-825B-36A95E9FEA19}" presName="tx2" presStyleLbl="revTx" presStyleIdx="4" presStyleCnt="11"/>
      <dgm:spPr/>
      <dgm:t>
        <a:bodyPr/>
        <a:lstStyle/>
        <a:p>
          <a:endParaRPr lang="en-IN"/>
        </a:p>
      </dgm:t>
    </dgm:pt>
    <dgm:pt modelId="{05CF4BA4-5CF0-46F8-B2A7-9B288F8137BC}" type="pres">
      <dgm:prSet presAssocID="{91932B25-1CEE-4E18-825B-36A95E9FEA19}" presName="vert2" presStyleCnt="0"/>
      <dgm:spPr/>
    </dgm:pt>
    <dgm:pt modelId="{C2F35FE5-8D73-4D4F-AE76-C30EA78D5DFA}" type="pres">
      <dgm:prSet presAssocID="{91932B25-1CEE-4E18-825B-36A95E9FEA19}" presName="thinLine2b" presStyleLbl="callout" presStyleIdx="3" presStyleCnt="10"/>
      <dgm:spPr/>
    </dgm:pt>
    <dgm:pt modelId="{9519E514-97A0-449D-9F41-5744135069EF}" type="pres">
      <dgm:prSet presAssocID="{91932B25-1CEE-4E18-825B-36A95E9FEA19}" presName="vertSpace2b" presStyleCnt="0"/>
      <dgm:spPr/>
    </dgm:pt>
    <dgm:pt modelId="{244723F5-C542-4F8C-9DDC-5C45B1C59C52}" type="pres">
      <dgm:prSet presAssocID="{F8FE83BD-1E58-4503-B5AF-E51B2AE85929}" presName="horz2" presStyleCnt="0"/>
      <dgm:spPr/>
    </dgm:pt>
    <dgm:pt modelId="{DE18B253-BB98-4A89-9D41-FCBAFF0254EA}" type="pres">
      <dgm:prSet presAssocID="{F8FE83BD-1E58-4503-B5AF-E51B2AE85929}" presName="horzSpace2" presStyleCnt="0"/>
      <dgm:spPr/>
    </dgm:pt>
    <dgm:pt modelId="{FA591BD0-805D-426E-8CE5-259AD3BC1AF8}" type="pres">
      <dgm:prSet presAssocID="{F8FE83BD-1E58-4503-B5AF-E51B2AE85929}" presName="tx2" presStyleLbl="revTx" presStyleIdx="5" presStyleCnt="11"/>
      <dgm:spPr/>
      <dgm:t>
        <a:bodyPr/>
        <a:lstStyle/>
        <a:p>
          <a:endParaRPr lang="en-IN"/>
        </a:p>
      </dgm:t>
    </dgm:pt>
    <dgm:pt modelId="{DB0625E9-2F89-4FD9-9154-B72219C86105}" type="pres">
      <dgm:prSet presAssocID="{F8FE83BD-1E58-4503-B5AF-E51B2AE85929}" presName="vert2" presStyleCnt="0"/>
      <dgm:spPr/>
    </dgm:pt>
    <dgm:pt modelId="{0E100008-48FE-4A98-B1CA-A12F19D33386}" type="pres">
      <dgm:prSet presAssocID="{F8FE83BD-1E58-4503-B5AF-E51B2AE85929}" presName="thinLine2b" presStyleLbl="callout" presStyleIdx="4" presStyleCnt="10"/>
      <dgm:spPr/>
    </dgm:pt>
    <dgm:pt modelId="{7BB78705-9994-4CD6-8E0B-249533757CB3}" type="pres">
      <dgm:prSet presAssocID="{F8FE83BD-1E58-4503-B5AF-E51B2AE85929}" presName="vertSpace2b" presStyleCnt="0"/>
      <dgm:spPr/>
    </dgm:pt>
    <dgm:pt modelId="{A0F2B27A-8BF4-4BFA-A96C-C85CD96DDED8}" type="pres">
      <dgm:prSet presAssocID="{0296623A-29A5-4622-B6AE-8FE7CB80E55B}" presName="horz2" presStyleCnt="0"/>
      <dgm:spPr/>
    </dgm:pt>
    <dgm:pt modelId="{38DC8CCB-1E2F-4C15-B7E0-BCFFB10788FD}" type="pres">
      <dgm:prSet presAssocID="{0296623A-29A5-4622-B6AE-8FE7CB80E55B}" presName="horzSpace2" presStyleCnt="0"/>
      <dgm:spPr/>
    </dgm:pt>
    <dgm:pt modelId="{01433374-E032-42EE-9720-33F0FABFC367}" type="pres">
      <dgm:prSet presAssocID="{0296623A-29A5-4622-B6AE-8FE7CB80E55B}" presName="tx2" presStyleLbl="revTx" presStyleIdx="6" presStyleCnt="11"/>
      <dgm:spPr/>
      <dgm:t>
        <a:bodyPr/>
        <a:lstStyle/>
        <a:p>
          <a:endParaRPr lang="en-IN"/>
        </a:p>
      </dgm:t>
    </dgm:pt>
    <dgm:pt modelId="{189ED281-4DEC-4950-8671-EAE49CF7B6E1}" type="pres">
      <dgm:prSet presAssocID="{0296623A-29A5-4622-B6AE-8FE7CB80E55B}" presName="vert2" presStyleCnt="0"/>
      <dgm:spPr/>
    </dgm:pt>
    <dgm:pt modelId="{50AF5078-2F5A-44EE-B667-B5052B2C4720}" type="pres">
      <dgm:prSet presAssocID="{0296623A-29A5-4622-B6AE-8FE7CB80E55B}" presName="thinLine2b" presStyleLbl="callout" presStyleIdx="5" presStyleCnt="10"/>
      <dgm:spPr/>
    </dgm:pt>
    <dgm:pt modelId="{FF4AAC80-0F35-4930-AB52-F252A3546869}" type="pres">
      <dgm:prSet presAssocID="{0296623A-29A5-4622-B6AE-8FE7CB80E55B}" presName="vertSpace2b" presStyleCnt="0"/>
      <dgm:spPr/>
    </dgm:pt>
    <dgm:pt modelId="{75A353E7-07AE-4D8F-A3A1-4D9737D88C32}" type="pres">
      <dgm:prSet presAssocID="{92F98C83-3B76-4F14-A489-6CE9D6137481}" presName="horz2" presStyleCnt="0"/>
      <dgm:spPr/>
    </dgm:pt>
    <dgm:pt modelId="{F9ED0186-6A80-429C-A987-CA357BAA348A}" type="pres">
      <dgm:prSet presAssocID="{92F98C83-3B76-4F14-A489-6CE9D6137481}" presName="horzSpace2" presStyleCnt="0"/>
      <dgm:spPr/>
    </dgm:pt>
    <dgm:pt modelId="{E339DCB1-4338-4AB2-A846-981BBF12101B}" type="pres">
      <dgm:prSet presAssocID="{92F98C83-3B76-4F14-A489-6CE9D6137481}" presName="tx2" presStyleLbl="revTx" presStyleIdx="7" presStyleCnt="11"/>
      <dgm:spPr/>
      <dgm:t>
        <a:bodyPr/>
        <a:lstStyle/>
        <a:p>
          <a:endParaRPr lang="en-IN"/>
        </a:p>
      </dgm:t>
    </dgm:pt>
    <dgm:pt modelId="{76FBC49C-B1BE-4B24-93BC-91BADF8326E1}" type="pres">
      <dgm:prSet presAssocID="{92F98C83-3B76-4F14-A489-6CE9D6137481}" presName="vert2" presStyleCnt="0"/>
      <dgm:spPr/>
    </dgm:pt>
    <dgm:pt modelId="{2C0CA881-7581-4EF4-A53F-A50FF1536135}" type="pres">
      <dgm:prSet presAssocID="{92F98C83-3B76-4F14-A489-6CE9D6137481}" presName="thinLine2b" presStyleLbl="callout" presStyleIdx="6" presStyleCnt="10"/>
      <dgm:spPr/>
    </dgm:pt>
    <dgm:pt modelId="{91740552-BC1D-4613-A516-3FA1AF846156}" type="pres">
      <dgm:prSet presAssocID="{92F98C83-3B76-4F14-A489-6CE9D6137481}" presName="vertSpace2b" presStyleCnt="0"/>
      <dgm:spPr/>
    </dgm:pt>
    <dgm:pt modelId="{F2EA2399-1BB5-459C-BB7D-FD1552832066}" type="pres">
      <dgm:prSet presAssocID="{DA12DBAD-81A0-4069-842B-5B00FA575D7B}" presName="horz2" presStyleCnt="0"/>
      <dgm:spPr/>
    </dgm:pt>
    <dgm:pt modelId="{6F76D6DC-C655-465F-B3DC-E648597E58DC}" type="pres">
      <dgm:prSet presAssocID="{DA12DBAD-81A0-4069-842B-5B00FA575D7B}" presName="horzSpace2" presStyleCnt="0"/>
      <dgm:spPr/>
    </dgm:pt>
    <dgm:pt modelId="{03D314D9-51C6-426A-ADE5-8D48AA3D8F03}" type="pres">
      <dgm:prSet presAssocID="{DA12DBAD-81A0-4069-842B-5B00FA575D7B}" presName="tx2" presStyleLbl="revTx" presStyleIdx="8" presStyleCnt="11"/>
      <dgm:spPr/>
      <dgm:t>
        <a:bodyPr/>
        <a:lstStyle/>
        <a:p>
          <a:endParaRPr lang="en-IN"/>
        </a:p>
      </dgm:t>
    </dgm:pt>
    <dgm:pt modelId="{5AA47128-55DB-4C8D-9CB2-AAA68E748A4B}" type="pres">
      <dgm:prSet presAssocID="{DA12DBAD-81A0-4069-842B-5B00FA575D7B}" presName="vert2" presStyleCnt="0"/>
      <dgm:spPr/>
    </dgm:pt>
    <dgm:pt modelId="{9A596C1D-4952-47A9-976F-9400D1DAE6D7}" type="pres">
      <dgm:prSet presAssocID="{DA12DBAD-81A0-4069-842B-5B00FA575D7B}" presName="thinLine2b" presStyleLbl="callout" presStyleIdx="7" presStyleCnt="10"/>
      <dgm:spPr/>
    </dgm:pt>
    <dgm:pt modelId="{B220DF66-BC66-42E5-999D-BFB884966823}" type="pres">
      <dgm:prSet presAssocID="{DA12DBAD-81A0-4069-842B-5B00FA575D7B}" presName="vertSpace2b" presStyleCnt="0"/>
      <dgm:spPr/>
    </dgm:pt>
    <dgm:pt modelId="{81F487E0-75F2-43FE-B7E2-A707541CF916}" type="pres">
      <dgm:prSet presAssocID="{45D23F88-4196-4F13-B093-71B092749CA7}" presName="horz2" presStyleCnt="0"/>
      <dgm:spPr/>
    </dgm:pt>
    <dgm:pt modelId="{41DF3A9E-17CE-4BA2-8966-B8AEDC1273E4}" type="pres">
      <dgm:prSet presAssocID="{45D23F88-4196-4F13-B093-71B092749CA7}" presName="horzSpace2" presStyleCnt="0"/>
      <dgm:spPr/>
    </dgm:pt>
    <dgm:pt modelId="{B3A718B8-D5A2-4B99-838A-6200CCF3EBC2}" type="pres">
      <dgm:prSet presAssocID="{45D23F88-4196-4F13-B093-71B092749CA7}" presName="tx2" presStyleLbl="revTx" presStyleIdx="9" presStyleCnt="11"/>
      <dgm:spPr/>
      <dgm:t>
        <a:bodyPr/>
        <a:lstStyle/>
        <a:p>
          <a:endParaRPr lang="en-IN"/>
        </a:p>
      </dgm:t>
    </dgm:pt>
    <dgm:pt modelId="{8AEDC48E-0F39-4CDB-B4F5-CA2402E01557}" type="pres">
      <dgm:prSet presAssocID="{45D23F88-4196-4F13-B093-71B092749CA7}" presName="vert2" presStyleCnt="0"/>
      <dgm:spPr/>
    </dgm:pt>
    <dgm:pt modelId="{ABDFB364-78F4-419F-8CFD-CD93C34730F8}" type="pres">
      <dgm:prSet presAssocID="{45D23F88-4196-4F13-B093-71B092749CA7}" presName="thinLine2b" presStyleLbl="callout" presStyleIdx="8" presStyleCnt="10"/>
      <dgm:spPr/>
    </dgm:pt>
    <dgm:pt modelId="{94E26346-FF14-49D6-83A1-A56B6053B06D}" type="pres">
      <dgm:prSet presAssocID="{45D23F88-4196-4F13-B093-71B092749CA7}" presName="vertSpace2b" presStyleCnt="0"/>
      <dgm:spPr/>
    </dgm:pt>
    <dgm:pt modelId="{48667D63-E09A-46C4-B7D0-2E782CC5427A}" type="pres">
      <dgm:prSet presAssocID="{5CFFBE46-5F74-42CB-A83E-A682FC384E56}" presName="horz2" presStyleCnt="0"/>
      <dgm:spPr/>
    </dgm:pt>
    <dgm:pt modelId="{87C862E4-0B88-4AF4-86F3-40082AF8BF6A}" type="pres">
      <dgm:prSet presAssocID="{5CFFBE46-5F74-42CB-A83E-A682FC384E56}" presName="horzSpace2" presStyleCnt="0"/>
      <dgm:spPr/>
    </dgm:pt>
    <dgm:pt modelId="{21B8DD44-DA43-4C3F-8162-8A6BE28A325C}" type="pres">
      <dgm:prSet presAssocID="{5CFFBE46-5F74-42CB-A83E-A682FC384E56}" presName="tx2" presStyleLbl="revTx" presStyleIdx="10" presStyleCnt="11"/>
      <dgm:spPr/>
      <dgm:t>
        <a:bodyPr/>
        <a:lstStyle/>
        <a:p>
          <a:endParaRPr lang="en-IN"/>
        </a:p>
      </dgm:t>
    </dgm:pt>
    <dgm:pt modelId="{3BC4EA9D-50AC-4D85-998D-920A1A182D39}" type="pres">
      <dgm:prSet presAssocID="{5CFFBE46-5F74-42CB-A83E-A682FC384E56}" presName="vert2" presStyleCnt="0"/>
      <dgm:spPr/>
    </dgm:pt>
    <dgm:pt modelId="{8E1448C0-5580-4998-B43D-FA5D606F3927}" type="pres">
      <dgm:prSet presAssocID="{5CFFBE46-5F74-42CB-A83E-A682FC384E56}" presName="thinLine2b" presStyleLbl="callout" presStyleIdx="9" presStyleCnt="10"/>
      <dgm:spPr/>
    </dgm:pt>
    <dgm:pt modelId="{5CD6A593-AAB0-437A-BE53-BE472AFF8D2A}" type="pres">
      <dgm:prSet presAssocID="{5CFFBE46-5F74-42CB-A83E-A682FC384E56}" presName="vertSpace2b" presStyleCnt="0"/>
      <dgm:spPr/>
    </dgm:pt>
  </dgm:ptLst>
  <dgm:cxnLst>
    <dgm:cxn modelId="{DFA76D59-B5B9-4A49-A7C2-DB56409BC8D2}" srcId="{F98034E8-C7F0-4A02-9D6F-6D960BA32810}" destId="{5F686289-AF7C-49EA-8D7A-8FB2AF3D35E2}" srcOrd="2" destOrd="0" parTransId="{BDDC726D-8A36-43DC-8282-4CC869898FB5}" sibTransId="{EB82D6E1-8398-4648-9502-9A1C5439BE9E}"/>
    <dgm:cxn modelId="{42297AF8-97F6-426C-A1F1-0CD28279E873}" type="presOf" srcId="{5F686289-AF7C-49EA-8D7A-8FB2AF3D35E2}" destId="{9AC11FCE-2BE3-487F-BC04-9AC1C119414E}" srcOrd="0" destOrd="0" presId="urn:microsoft.com/office/officeart/2008/layout/LinedList"/>
    <dgm:cxn modelId="{92046BD2-CE13-4DF6-8B2C-BEA2E6080E26}" srcId="{F98034E8-C7F0-4A02-9D6F-6D960BA32810}" destId="{91932B25-1CEE-4E18-825B-36A95E9FEA19}" srcOrd="3" destOrd="0" parTransId="{8ECC7ED4-52E6-4F59-BCFF-49EE2EA1BF51}" sibTransId="{520EB541-1197-45F0-91E4-1018AB2CE529}"/>
    <dgm:cxn modelId="{F2BF8934-1A9B-44D7-B686-F0B833A18CA9}" srcId="{F98034E8-C7F0-4A02-9D6F-6D960BA32810}" destId="{0296623A-29A5-4622-B6AE-8FE7CB80E55B}" srcOrd="5" destOrd="0" parTransId="{A4F1F038-1760-4950-8B81-8C9301084E87}" sibTransId="{0710B224-D5B5-44DE-AF6D-DE5684A468C2}"/>
    <dgm:cxn modelId="{A7A89083-E68C-4930-96F3-D79BE5A6CAA8}" type="presOf" srcId="{6834F9E9-C18F-4797-A1D2-13EC74C61DBD}" destId="{35241451-3180-48D9-851D-9935CE0B13DD}" srcOrd="0" destOrd="0" presId="urn:microsoft.com/office/officeart/2008/layout/LinedList"/>
    <dgm:cxn modelId="{C59574D5-A021-4377-9377-BAB39303881A}" type="presOf" srcId="{91932B25-1CEE-4E18-825B-36A95E9FEA19}" destId="{172BE525-1BAD-4640-A79E-55326AD19ABE}" srcOrd="0" destOrd="0" presId="urn:microsoft.com/office/officeart/2008/layout/LinedList"/>
    <dgm:cxn modelId="{FDCFA138-FD62-4F12-8F33-D1A1867D6C4D}" srcId="{F98034E8-C7F0-4A02-9D6F-6D960BA32810}" destId="{92F98C83-3B76-4F14-A489-6CE9D6137481}" srcOrd="6" destOrd="0" parTransId="{BCB2B680-083A-4A7E-974C-E533C0E8D42D}" sibTransId="{9600446F-EB02-4A22-A7B5-D3F4475EF44B}"/>
    <dgm:cxn modelId="{42784675-8661-47EF-ADBB-4A2490194D17}" type="presOf" srcId="{DA12DBAD-81A0-4069-842B-5B00FA575D7B}" destId="{03D314D9-51C6-426A-ADE5-8D48AA3D8F03}" srcOrd="0" destOrd="0" presId="urn:microsoft.com/office/officeart/2008/layout/LinedList"/>
    <dgm:cxn modelId="{36F60F2C-175B-44DF-82C8-F65C328680E7}" type="presOf" srcId="{92F98C83-3B76-4F14-A489-6CE9D6137481}" destId="{E339DCB1-4338-4AB2-A846-981BBF12101B}" srcOrd="0" destOrd="0" presId="urn:microsoft.com/office/officeart/2008/layout/LinedList"/>
    <dgm:cxn modelId="{7A9A0027-5DEF-4756-88D3-337DC84B276D}" srcId="{F98034E8-C7F0-4A02-9D6F-6D960BA32810}" destId="{0DF98494-8FA5-41F0-8E6C-3FE2C003CD5E}" srcOrd="0" destOrd="0" parTransId="{70714A41-5A37-444E-80D7-3A6A291DF008}" sibTransId="{74C0B292-1C4A-44F2-B9CC-943EC3485F0D}"/>
    <dgm:cxn modelId="{84A73131-0AC4-4DBF-AE4A-2B4B1B6DA415}" type="presOf" srcId="{5CFFBE46-5F74-42CB-A83E-A682FC384E56}" destId="{21B8DD44-DA43-4C3F-8162-8A6BE28A325C}" srcOrd="0" destOrd="0" presId="urn:microsoft.com/office/officeart/2008/layout/LinedList"/>
    <dgm:cxn modelId="{004A76BA-B6A2-482C-A2DA-C154F06B0F95}" type="presOf" srcId="{45D23F88-4196-4F13-B093-71B092749CA7}" destId="{B3A718B8-D5A2-4B99-838A-6200CCF3EBC2}" srcOrd="0" destOrd="0" presId="urn:microsoft.com/office/officeart/2008/layout/LinedList"/>
    <dgm:cxn modelId="{B5E49661-DD5F-4DEE-93BF-03B4A2EA1317}" srcId="{F98034E8-C7F0-4A02-9D6F-6D960BA32810}" destId="{45D23F88-4196-4F13-B093-71B092749CA7}" srcOrd="8" destOrd="0" parTransId="{6733EF76-F813-47AB-AB3E-4E1747612584}" sibTransId="{85C736EA-2398-468B-B3B3-FB498E1AE149}"/>
    <dgm:cxn modelId="{3A0A7048-66DA-44AF-99D8-7F0002160E81}" srcId="{F98034E8-C7F0-4A02-9D6F-6D960BA32810}" destId="{5CFFBE46-5F74-42CB-A83E-A682FC384E56}" srcOrd="9" destOrd="0" parTransId="{B093A99A-0C97-4842-9034-440860B7FF94}" sibTransId="{838C1B3E-E8ED-48A5-8FAC-277627F08261}"/>
    <dgm:cxn modelId="{08B3C48A-DCD4-493F-9B63-4B673701C073}" srcId="{F98034E8-C7F0-4A02-9D6F-6D960BA32810}" destId="{F8FE83BD-1E58-4503-B5AF-E51B2AE85929}" srcOrd="4" destOrd="0" parTransId="{01946C4F-74B3-44D2-9E90-C37719BBCD28}" sibTransId="{D77DFFA7-64F0-4FD7-A65A-C30D6F8A7947}"/>
    <dgm:cxn modelId="{C1A08DBA-C72C-4F56-8E25-0CA96254A8AF}" type="presOf" srcId="{F98034E8-C7F0-4A02-9D6F-6D960BA32810}" destId="{AF409F0E-A1ED-4A6D-B319-1BE88CE9F33B}" srcOrd="0" destOrd="0" presId="urn:microsoft.com/office/officeart/2008/layout/LinedList"/>
    <dgm:cxn modelId="{225D8CC0-E2A0-451C-B510-78E68856D564}" srcId="{F98034E8-C7F0-4A02-9D6F-6D960BA32810}" destId="{E932972F-A26B-4BE3-B568-7A56EED5DDC3}" srcOrd="1" destOrd="0" parTransId="{E40D6193-EC7C-4CEA-9D07-A734E968F55A}" sibTransId="{1DBC517A-EEBC-405C-8CA7-F715C4F463FC}"/>
    <dgm:cxn modelId="{5D684BE8-2DAF-45A0-9425-E6FDB44F2DD5}" type="presOf" srcId="{0296623A-29A5-4622-B6AE-8FE7CB80E55B}" destId="{01433374-E032-42EE-9720-33F0FABFC367}" srcOrd="0" destOrd="0" presId="urn:microsoft.com/office/officeart/2008/layout/LinedList"/>
    <dgm:cxn modelId="{0B1D94EC-0258-4A20-AEE3-5E951752780E}" srcId="{6834F9E9-C18F-4797-A1D2-13EC74C61DBD}" destId="{F98034E8-C7F0-4A02-9D6F-6D960BA32810}" srcOrd="0" destOrd="0" parTransId="{CD4DD8FC-3199-40F1-9A1D-63467346AA3E}" sibTransId="{3230552C-016E-4C3E-B12E-A4722539655E}"/>
    <dgm:cxn modelId="{6D1E4912-1ACF-41C6-A7C1-6C4C6D1FF830}" type="presOf" srcId="{E932972F-A26B-4BE3-B568-7A56EED5DDC3}" destId="{22E483F7-3033-43C5-B60B-F974D1AB799C}" srcOrd="0" destOrd="0" presId="urn:microsoft.com/office/officeart/2008/layout/LinedList"/>
    <dgm:cxn modelId="{03D5F92A-B8E9-4CC1-AF8D-9C9B09B2AF33}" srcId="{F98034E8-C7F0-4A02-9D6F-6D960BA32810}" destId="{DA12DBAD-81A0-4069-842B-5B00FA575D7B}" srcOrd="7" destOrd="0" parTransId="{888D4E5C-58B9-46A4-8E41-BB2D2396397D}" sibTransId="{969B8EF6-1C73-4B38-B76E-EC64E8E8E93A}"/>
    <dgm:cxn modelId="{C1148ECF-A072-45A2-90C5-A8CB9D2D7DBD}" type="presOf" srcId="{0DF98494-8FA5-41F0-8E6C-3FE2C003CD5E}" destId="{A87A5D0B-41AE-412C-9203-12A80900ACB0}" srcOrd="0" destOrd="0" presId="urn:microsoft.com/office/officeart/2008/layout/LinedList"/>
    <dgm:cxn modelId="{723A8402-18AA-4889-84A3-8177F9F4E8F3}" type="presOf" srcId="{F8FE83BD-1E58-4503-B5AF-E51B2AE85929}" destId="{FA591BD0-805D-426E-8CE5-259AD3BC1AF8}" srcOrd="0" destOrd="0" presId="urn:microsoft.com/office/officeart/2008/layout/LinedList"/>
    <dgm:cxn modelId="{2FEA7739-F2D1-4F57-9340-183957F14EE8}" type="presParOf" srcId="{35241451-3180-48D9-851D-9935CE0B13DD}" destId="{5D11578E-4113-48FF-8686-B4694852F872}" srcOrd="0" destOrd="0" presId="urn:microsoft.com/office/officeart/2008/layout/LinedList"/>
    <dgm:cxn modelId="{A9941D51-F735-4424-9245-F8E81B2B3F74}" type="presParOf" srcId="{35241451-3180-48D9-851D-9935CE0B13DD}" destId="{B8C5C5E3-0488-407C-A8C3-262029D5B3C8}" srcOrd="1" destOrd="0" presId="urn:microsoft.com/office/officeart/2008/layout/LinedList"/>
    <dgm:cxn modelId="{4A28612B-F984-4FED-AC9A-BCD00DCDDE0A}" type="presParOf" srcId="{B8C5C5E3-0488-407C-A8C3-262029D5B3C8}" destId="{AF409F0E-A1ED-4A6D-B319-1BE88CE9F33B}" srcOrd="0" destOrd="0" presId="urn:microsoft.com/office/officeart/2008/layout/LinedList"/>
    <dgm:cxn modelId="{51C693B0-EFA9-44D2-B3CC-5A8B570A0EAA}" type="presParOf" srcId="{B8C5C5E3-0488-407C-A8C3-262029D5B3C8}" destId="{1BF1C831-939B-4DEF-8F59-84FDD92409DE}" srcOrd="1" destOrd="0" presId="urn:microsoft.com/office/officeart/2008/layout/LinedList"/>
    <dgm:cxn modelId="{DF95868F-F777-4EFA-96BC-2C80AF3728E5}" type="presParOf" srcId="{1BF1C831-939B-4DEF-8F59-84FDD92409DE}" destId="{E1474CCD-D0E2-41DD-8A4E-030B1BD833E3}" srcOrd="0" destOrd="0" presId="urn:microsoft.com/office/officeart/2008/layout/LinedList"/>
    <dgm:cxn modelId="{B8EBEF92-5114-4B98-83A0-15447D35C302}" type="presParOf" srcId="{1BF1C831-939B-4DEF-8F59-84FDD92409DE}" destId="{AE7A2CD1-CB0A-4329-926D-C2108B1D46D0}" srcOrd="1" destOrd="0" presId="urn:microsoft.com/office/officeart/2008/layout/LinedList"/>
    <dgm:cxn modelId="{F4DF552B-0C16-4110-8B90-4B45ABC3B02F}" type="presParOf" srcId="{AE7A2CD1-CB0A-4329-926D-C2108B1D46D0}" destId="{51A2FA4B-2BB3-4B8E-8E0D-CD037AE2E81A}" srcOrd="0" destOrd="0" presId="urn:microsoft.com/office/officeart/2008/layout/LinedList"/>
    <dgm:cxn modelId="{F7D71DB4-6EF4-4F83-B582-5F136A41DA32}" type="presParOf" srcId="{AE7A2CD1-CB0A-4329-926D-C2108B1D46D0}" destId="{A87A5D0B-41AE-412C-9203-12A80900ACB0}" srcOrd="1" destOrd="0" presId="urn:microsoft.com/office/officeart/2008/layout/LinedList"/>
    <dgm:cxn modelId="{5E05D067-7BA0-4BC8-B0AB-AAEF45F0134A}" type="presParOf" srcId="{AE7A2CD1-CB0A-4329-926D-C2108B1D46D0}" destId="{C0A25850-6722-4664-9EBB-0E0E01929883}" srcOrd="2" destOrd="0" presId="urn:microsoft.com/office/officeart/2008/layout/LinedList"/>
    <dgm:cxn modelId="{B1345F8F-E457-4E58-A5EC-8D2BF52C97E2}" type="presParOf" srcId="{1BF1C831-939B-4DEF-8F59-84FDD92409DE}" destId="{C8BFC672-685C-40BF-98C3-A6219F4B2E65}" srcOrd="2" destOrd="0" presId="urn:microsoft.com/office/officeart/2008/layout/LinedList"/>
    <dgm:cxn modelId="{D2115E89-D029-4453-9B17-02A0DC2EB2FA}" type="presParOf" srcId="{1BF1C831-939B-4DEF-8F59-84FDD92409DE}" destId="{0132AADE-C642-4FAB-8332-FAFCF47DED09}" srcOrd="3" destOrd="0" presId="urn:microsoft.com/office/officeart/2008/layout/LinedList"/>
    <dgm:cxn modelId="{7B14F460-2104-4CFB-8E78-FDB87EC5862C}" type="presParOf" srcId="{1BF1C831-939B-4DEF-8F59-84FDD92409DE}" destId="{B527E52A-E0AD-4EFD-93BC-E1FB31677B84}" srcOrd="4" destOrd="0" presId="urn:microsoft.com/office/officeart/2008/layout/LinedList"/>
    <dgm:cxn modelId="{28EF3946-37A4-455C-B3C1-81CB0349AAB5}" type="presParOf" srcId="{B527E52A-E0AD-4EFD-93BC-E1FB31677B84}" destId="{BF4E3118-E12D-4049-AACA-B0C5AC0A88C7}" srcOrd="0" destOrd="0" presId="urn:microsoft.com/office/officeart/2008/layout/LinedList"/>
    <dgm:cxn modelId="{EC5C59EC-08EC-40CD-BA42-DC5C8430E46D}" type="presParOf" srcId="{B527E52A-E0AD-4EFD-93BC-E1FB31677B84}" destId="{22E483F7-3033-43C5-B60B-F974D1AB799C}" srcOrd="1" destOrd="0" presId="urn:microsoft.com/office/officeart/2008/layout/LinedList"/>
    <dgm:cxn modelId="{EAD7F97A-7738-4BA0-AB42-4E9DD6454012}" type="presParOf" srcId="{B527E52A-E0AD-4EFD-93BC-E1FB31677B84}" destId="{7AA31E2B-5C95-4891-B4D1-53441324B9FB}" srcOrd="2" destOrd="0" presId="urn:microsoft.com/office/officeart/2008/layout/LinedList"/>
    <dgm:cxn modelId="{F3AED329-BA0F-400B-AEED-89D0B64547FA}" type="presParOf" srcId="{1BF1C831-939B-4DEF-8F59-84FDD92409DE}" destId="{CB4DADED-9E42-4497-930F-A4C2DA3D047B}" srcOrd="5" destOrd="0" presId="urn:microsoft.com/office/officeart/2008/layout/LinedList"/>
    <dgm:cxn modelId="{C03638C5-D172-4BBD-A28A-000301D2A7FA}" type="presParOf" srcId="{1BF1C831-939B-4DEF-8F59-84FDD92409DE}" destId="{00BB6612-D561-4BEA-A444-15B6B6510BEC}" srcOrd="6" destOrd="0" presId="urn:microsoft.com/office/officeart/2008/layout/LinedList"/>
    <dgm:cxn modelId="{6FC7235D-591E-4E6A-A590-22ECCC09769B}" type="presParOf" srcId="{1BF1C831-939B-4DEF-8F59-84FDD92409DE}" destId="{7F324D81-6514-4597-B0E3-B9616A24A21E}" srcOrd="7" destOrd="0" presId="urn:microsoft.com/office/officeart/2008/layout/LinedList"/>
    <dgm:cxn modelId="{26A41351-4AF2-403A-BA47-1AA293E156A3}" type="presParOf" srcId="{7F324D81-6514-4597-B0E3-B9616A24A21E}" destId="{46CC0691-BE64-4FCE-A876-4526A187ED18}" srcOrd="0" destOrd="0" presId="urn:microsoft.com/office/officeart/2008/layout/LinedList"/>
    <dgm:cxn modelId="{C1C9D684-377D-4C30-AC7A-5BFD87684792}" type="presParOf" srcId="{7F324D81-6514-4597-B0E3-B9616A24A21E}" destId="{9AC11FCE-2BE3-487F-BC04-9AC1C119414E}" srcOrd="1" destOrd="0" presId="urn:microsoft.com/office/officeart/2008/layout/LinedList"/>
    <dgm:cxn modelId="{40F7EBD6-7383-4C60-9EFC-F0732E6432E6}" type="presParOf" srcId="{7F324D81-6514-4597-B0E3-B9616A24A21E}" destId="{F43F2DF7-81A2-4D6E-8145-80A39387D553}" srcOrd="2" destOrd="0" presId="urn:microsoft.com/office/officeart/2008/layout/LinedList"/>
    <dgm:cxn modelId="{A271BFA8-97E0-4006-87AE-248E209CD2BF}" type="presParOf" srcId="{1BF1C831-939B-4DEF-8F59-84FDD92409DE}" destId="{0BC4CA7E-BAF9-45AA-AE7E-0A9D48F15624}" srcOrd="8" destOrd="0" presId="urn:microsoft.com/office/officeart/2008/layout/LinedList"/>
    <dgm:cxn modelId="{76BBBAFC-E42A-4068-835E-7D7C14B7EF12}" type="presParOf" srcId="{1BF1C831-939B-4DEF-8F59-84FDD92409DE}" destId="{8A60A369-9DEC-4B4C-94B7-DBC70A400524}" srcOrd="9" destOrd="0" presId="urn:microsoft.com/office/officeart/2008/layout/LinedList"/>
    <dgm:cxn modelId="{40FF956F-6141-4D5D-B8EC-6A8A72457B64}" type="presParOf" srcId="{1BF1C831-939B-4DEF-8F59-84FDD92409DE}" destId="{7C2D15EF-C373-4AD9-810E-7E4E3E6B7011}" srcOrd="10" destOrd="0" presId="urn:microsoft.com/office/officeart/2008/layout/LinedList"/>
    <dgm:cxn modelId="{7EF7C797-9AD7-4D17-9E00-B53A49346250}" type="presParOf" srcId="{7C2D15EF-C373-4AD9-810E-7E4E3E6B7011}" destId="{4E2F42D1-986F-444F-A318-7798F6C4562D}" srcOrd="0" destOrd="0" presId="urn:microsoft.com/office/officeart/2008/layout/LinedList"/>
    <dgm:cxn modelId="{BEA4E56D-D52F-411F-B6EF-68DB088CA7CA}" type="presParOf" srcId="{7C2D15EF-C373-4AD9-810E-7E4E3E6B7011}" destId="{172BE525-1BAD-4640-A79E-55326AD19ABE}" srcOrd="1" destOrd="0" presId="urn:microsoft.com/office/officeart/2008/layout/LinedList"/>
    <dgm:cxn modelId="{7099EF69-D1A4-4616-B549-A7104422FFB8}" type="presParOf" srcId="{7C2D15EF-C373-4AD9-810E-7E4E3E6B7011}" destId="{05CF4BA4-5CF0-46F8-B2A7-9B288F8137BC}" srcOrd="2" destOrd="0" presId="urn:microsoft.com/office/officeart/2008/layout/LinedList"/>
    <dgm:cxn modelId="{15870889-5E96-455D-B12B-7543DF08167F}" type="presParOf" srcId="{1BF1C831-939B-4DEF-8F59-84FDD92409DE}" destId="{C2F35FE5-8D73-4D4F-AE76-C30EA78D5DFA}" srcOrd="11" destOrd="0" presId="urn:microsoft.com/office/officeart/2008/layout/LinedList"/>
    <dgm:cxn modelId="{817215FE-2CE5-4BDD-A879-AA53527C9E31}" type="presParOf" srcId="{1BF1C831-939B-4DEF-8F59-84FDD92409DE}" destId="{9519E514-97A0-449D-9F41-5744135069EF}" srcOrd="12" destOrd="0" presId="urn:microsoft.com/office/officeart/2008/layout/LinedList"/>
    <dgm:cxn modelId="{13FBBCCD-E581-4C3C-AE77-E4B8CA5DE08F}" type="presParOf" srcId="{1BF1C831-939B-4DEF-8F59-84FDD92409DE}" destId="{244723F5-C542-4F8C-9DDC-5C45B1C59C52}" srcOrd="13" destOrd="0" presId="urn:microsoft.com/office/officeart/2008/layout/LinedList"/>
    <dgm:cxn modelId="{5C3124F9-6CE8-4992-A4D4-87E998E80608}" type="presParOf" srcId="{244723F5-C542-4F8C-9DDC-5C45B1C59C52}" destId="{DE18B253-BB98-4A89-9D41-FCBAFF0254EA}" srcOrd="0" destOrd="0" presId="urn:microsoft.com/office/officeart/2008/layout/LinedList"/>
    <dgm:cxn modelId="{069460B2-CEE6-4E54-8BFB-A3E042601814}" type="presParOf" srcId="{244723F5-C542-4F8C-9DDC-5C45B1C59C52}" destId="{FA591BD0-805D-426E-8CE5-259AD3BC1AF8}" srcOrd="1" destOrd="0" presId="urn:microsoft.com/office/officeart/2008/layout/LinedList"/>
    <dgm:cxn modelId="{07D6189E-BE69-4151-A35D-4B1489F9047F}" type="presParOf" srcId="{244723F5-C542-4F8C-9DDC-5C45B1C59C52}" destId="{DB0625E9-2F89-4FD9-9154-B72219C86105}" srcOrd="2" destOrd="0" presId="urn:microsoft.com/office/officeart/2008/layout/LinedList"/>
    <dgm:cxn modelId="{36DF7CBD-8D2C-4E9F-A673-2D717D1EF54B}" type="presParOf" srcId="{1BF1C831-939B-4DEF-8F59-84FDD92409DE}" destId="{0E100008-48FE-4A98-B1CA-A12F19D33386}" srcOrd="14" destOrd="0" presId="urn:microsoft.com/office/officeart/2008/layout/LinedList"/>
    <dgm:cxn modelId="{98ACDB8B-31BF-4884-B2DD-CBF61FE9D692}" type="presParOf" srcId="{1BF1C831-939B-4DEF-8F59-84FDD92409DE}" destId="{7BB78705-9994-4CD6-8E0B-249533757CB3}" srcOrd="15" destOrd="0" presId="urn:microsoft.com/office/officeart/2008/layout/LinedList"/>
    <dgm:cxn modelId="{D4DD5FC8-0E84-4BB7-AB44-F96542EDCDFE}" type="presParOf" srcId="{1BF1C831-939B-4DEF-8F59-84FDD92409DE}" destId="{A0F2B27A-8BF4-4BFA-A96C-C85CD96DDED8}" srcOrd="16" destOrd="0" presId="urn:microsoft.com/office/officeart/2008/layout/LinedList"/>
    <dgm:cxn modelId="{C96BBC52-DDEF-4FA3-AA39-448949E5374D}" type="presParOf" srcId="{A0F2B27A-8BF4-4BFA-A96C-C85CD96DDED8}" destId="{38DC8CCB-1E2F-4C15-B7E0-BCFFB10788FD}" srcOrd="0" destOrd="0" presId="urn:microsoft.com/office/officeart/2008/layout/LinedList"/>
    <dgm:cxn modelId="{82151E9B-96FF-4193-80EB-064332C13BBE}" type="presParOf" srcId="{A0F2B27A-8BF4-4BFA-A96C-C85CD96DDED8}" destId="{01433374-E032-42EE-9720-33F0FABFC367}" srcOrd="1" destOrd="0" presId="urn:microsoft.com/office/officeart/2008/layout/LinedList"/>
    <dgm:cxn modelId="{E375B3C4-1C7D-4583-88DE-5FC30E99D0BB}" type="presParOf" srcId="{A0F2B27A-8BF4-4BFA-A96C-C85CD96DDED8}" destId="{189ED281-4DEC-4950-8671-EAE49CF7B6E1}" srcOrd="2" destOrd="0" presId="urn:microsoft.com/office/officeart/2008/layout/LinedList"/>
    <dgm:cxn modelId="{F29C07E6-B23F-44CD-B072-D51ED64F81BE}" type="presParOf" srcId="{1BF1C831-939B-4DEF-8F59-84FDD92409DE}" destId="{50AF5078-2F5A-44EE-B667-B5052B2C4720}" srcOrd="17" destOrd="0" presId="urn:microsoft.com/office/officeart/2008/layout/LinedList"/>
    <dgm:cxn modelId="{70FF2E69-0387-45E6-A076-78427B97221D}" type="presParOf" srcId="{1BF1C831-939B-4DEF-8F59-84FDD92409DE}" destId="{FF4AAC80-0F35-4930-AB52-F252A3546869}" srcOrd="18" destOrd="0" presId="urn:microsoft.com/office/officeart/2008/layout/LinedList"/>
    <dgm:cxn modelId="{E257EDED-5F8E-4B9D-B99C-7944A755CDB6}" type="presParOf" srcId="{1BF1C831-939B-4DEF-8F59-84FDD92409DE}" destId="{75A353E7-07AE-4D8F-A3A1-4D9737D88C32}" srcOrd="19" destOrd="0" presId="urn:microsoft.com/office/officeart/2008/layout/LinedList"/>
    <dgm:cxn modelId="{59CAC243-02D0-4F70-AE42-8ED58747F04F}" type="presParOf" srcId="{75A353E7-07AE-4D8F-A3A1-4D9737D88C32}" destId="{F9ED0186-6A80-429C-A987-CA357BAA348A}" srcOrd="0" destOrd="0" presId="urn:microsoft.com/office/officeart/2008/layout/LinedList"/>
    <dgm:cxn modelId="{2C6031EF-4154-478F-A8D4-7DBAC9C5F4EB}" type="presParOf" srcId="{75A353E7-07AE-4D8F-A3A1-4D9737D88C32}" destId="{E339DCB1-4338-4AB2-A846-981BBF12101B}" srcOrd="1" destOrd="0" presId="urn:microsoft.com/office/officeart/2008/layout/LinedList"/>
    <dgm:cxn modelId="{1768857E-CBAC-4D5B-94B7-754D2BF45576}" type="presParOf" srcId="{75A353E7-07AE-4D8F-A3A1-4D9737D88C32}" destId="{76FBC49C-B1BE-4B24-93BC-91BADF8326E1}" srcOrd="2" destOrd="0" presId="urn:microsoft.com/office/officeart/2008/layout/LinedList"/>
    <dgm:cxn modelId="{875D9CF0-D9A3-45B6-8F30-2BB01DC111BD}" type="presParOf" srcId="{1BF1C831-939B-4DEF-8F59-84FDD92409DE}" destId="{2C0CA881-7581-4EF4-A53F-A50FF1536135}" srcOrd="20" destOrd="0" presId="urn:microsoft.com/office/officeart/2008/layout/LinedList"/>
    <dgm:cxn modelId="{495A8AA8-729C-4FAB-BFCB-4BA98C87C39F}" type="presParOf" srcId="{1BF1C831-939B-4DEF-8F59-84FDD92409DE}" destId="{91740552-BC1D-4613-A516-3FA1AF846156}" srcOrd="21" destOrd="0" presId="urn:microsoft.com/office/officeart/2008/layout/LinedList"/>
    <dgm:cxn modelId="{BE341F31-8956-45C2-80FB-A27640E4CBF4}" type="presParOf" srcId="{1BF1C831-939B-4DEF-8F59-84FDD92409DE}" destId="{F2EA2399-1BB5-459C-BB7D-FD1552832066}" srcOrd="22" destOrd="0" presId="urn:microsoft.com/office/officeart/2008/layout/LinedList"/>
    <dgm:cxn modelId="{E72914E4-9490-43C7-BFC2-7F308E1DB9EA}" type="presParOf" srcId="{F2EA2399-1BB5-459C-BB7D-FD1552832066}" destId="{6F76D6DC-C655-465F-B3DC-E648597E58DC}" srcOrd="0" destOrd="0" presId="urn:microsoft.com/office/officeart/2008/layout/LinedList"/>
    <dgm:cxn modelId="{4676785C-EFD0-4046-8A4D-EA76ED08EA62}" type="presParOf" srcId="{F2EA2399-1BB5-459C-BB7D-FD1552832066}" destId="{03D314D9-51C6-426A-ADE5-8D48AA3D8F03}" srcOrd="1" destOrd="0" presId="urn:microsoft.com/office/officeart/2008/layout/LinedList"/>
    <dgm:cxn modelId="{F99EF073-D1E4-44CB-AFD1-CEEE8F3E295A}" type="presParOf" srcId="{F2EA2399-1BB5-459C-BB7D-FD1552832066}" destId="{5AA47128-55DB-4C8D-9CB2-AAA68E748A4B}" srcOrd="2" destOrd="0" presId="urn:microsoft.com/office/officeart/2008/layout/LinedList"/>
    <dgm:cxn modelId="{4B4168AB-C5B1-4EA4-ABC8-7AB248C3FD30}" type="presParOf" srcId="{1BF1C831-939B-4DEF-8F59-84FDD92409DE}" destId="{9A596C1D-4952-47A9-976F-9400D1DAE6D7}" srcOrd="23" destOrd="0" presId="urn:microsoft.com/office/officeart/2008/layout/LinedList"/>
    <dgm:cxn modelId="{68476523-5CBD-49F8-B416-CDA03890BCCF}" type="presParOf" srcId="{1BF1C831-939B-4DEF-8F59-84FDD92409DE}" destId="{B220DF66-BC66-42E5-999D-BFB884966823}" srcOrd="24" destOrd="0" presId="urn:microsoft.com/office/officeart/2008/layout/LinedList"/>
    <dgm:cxn modelId="{2EA5DD30-789B-4493-A176-FD4D8C78DBD2}" type="presParOf" srcId="{1BF1C831-939B-4DEF-8F59-84FDD92409DE}" destId="{81F487E0-75F2-43FE-B7E2-A707541CF916}" srcOrd="25" destOrd="0" presId="urn:microsoft.com/office/officeart/2008/layout/LinedList"/>
    <dgm:cxn modelId="{50B26D4F-F4F5-4891-8620-FB9F5A902BBF}" type="presParOf" srcId="{81F487E0-75F2-43FE-B7E2-A707541CF916}" destId="{41DF3A9E-17CE-4BA2-8966-B8AEDC1273E4}" srcOrd="0" destOrd="0" presId="urn:microsoft.com/office/officeart/2008/layout/LinedList"/>
    <dgm:cxn modelId="{A564BE15-9230-410F-83D9-13130270405E}" type="presParOf" srcId="{81F487E0-75F2-43FE-B7E2-A707541CF916}" destId="{B3A718B8-D5A2-4B99-838A-6200CCF3EBC2}" srcOrd="1" destOrd="0" presId="urn:microsoft.com/office/officeart/2008/layout/LinedList"/>
    <dgm:cxn modelId="{89496CF5-CE45-4EB7-B0E6-053E84ABB005}" type="presParOf" srcId="{81F487E0-75F2-43FE-B7E2-A707541CF916}" destId="{8AEDC48E-0F39-4CDB-B4F5-CA2402E01557}" srcOrd="2" destOrd="0" presId="urn:microsoft.com/office/officeart/2008/layout/LinedList"/>
    <dgm:cxn modelId="{D17B6EA9-EAAD-4306-9CC6-39E164046A52}" type="presParOf" srcId="{1BF1C831-939B-4DEF-8F59-84FDD92409DE}" destId="{ABDFB364-78F4-419F-8CFD-CD93C34730F8}" srcOrd="26" destOrd="0" presId="urn:microsoft.com/office/officeart/2008/layout/LinedList"/>
    <dgm:cxn modelId="{F5E2BBF4-7B04-4B60-BCAD-1C9A224C2231}" type="presParOf" srcId="{1BF1C831-939B-4DEF-8F59-84FDD92409DE}" destId="{94E26346-FF14-49D6-83A1-A56B6053B06D}" srcOrd="27" destOrd="0" presId="urn:microsoft.com/office/officeart/2008/layout/LinedList"/>
    <dgm:cxn modelId="{4839BA12-6875-435A-8D69-E600825EB9AC}" type="presParOf" srcId="{1BF1C831-939B-4DEF-8F59-84FDD92409DE}" destId="{48667D63-E09A-46C4-B7D0-2E782CC5427A}" srcOrd="28" destOrd="0" presId="urn:microsoft.com/office/officeart/2008/layout/LinedList"/>
    <dgm:cxn modelId="{88E88E0F-5E06-4057-9468-9803FB9BFEFE}" type="presParOf" srcId="{48667D63-E09A-46C4-B7D0-2E782CC5427A}" destId="{87C862E4-0B88-4AF4-86F3-40082AF8BF6A}" srcOrd="0" destOrd="0" presId="urn:microsoft.com/office/officeart/2008/layout/LinedList"/>
    <dgm:cxn modelId="{EA9C6FB5-9A15-48AD-B507-2165D539819D}" type="presParOf" srcId="{48667D63-E09A-46C4-B7D0-2E782CC5427A}" destId="{21B8DD44-DA43-4C3F-8162-8A6BE28A325C}" srcOrd="1" destOrd="0" presId="urn:microsoft.com/office/officeart/2008/layout/LinedList"/>
    <dgm:cxn modelId="{B4B76F47-4BF1-4BA3-9248-04ED54FBB808}" type="presParOf" srcId="{48667D63-E09A-46C4-B7D0-2E782CC5427A}" destId="{3BC4EA9D-50AC-4D85-998D-920A1A182D39}" srcOrd="2" destOrd="0" presId="urn:microsoft.com/office/officeart/2008/layout/LinedList"/>
    <dgm:cxn modelId="{23226B50-1A3C-453E-ADB9-336753639AA4}" type="presParOf" srcId="{1BF1C831-939B-4DEF-8F59-84FDD92409DE}" destId="{8E1448C0-5580-4998-B43D-FA5D606F3927}" srcOrd="29" destOrd="0" presId="urn:microsoft.com/office/officeart/2008/layout/LinedList"/>
    <dgm:cxn modelId="{F7D231EF-F9F3-4C19-8B38-5025D0FF4568}" type="presParOf" srcId="{1BF1C831-939B-4DEF-8F59-84FDD92409DE}" destId="{5CD6A593-AAB0-437A-BE53-BE472AFF8D2A}" srcOrd="3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099B19-22CF-4959-A2D7-C19B48BDA2B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1267F5F5-43DA-44C1-AA73-0B0DFC7406CB}">
      <dgm:prSet/>
      <dgm:spPr/>
      <dgm:t>
        <a:bodyPr/>
        <a:lstStyle/>
        <a:p>
          <a:r>
            <a:rPr lang="en-US" dirty="0"/>
            <a:t>Section 4 of RERA Act Read with Rule 3 of RERA Rules</a:t>
          </a:r>
          <a:endParaRPr lang="en-IN" dirty="0"/>
        </a:p>
      </dgm:t>
    </dgm:pt>
    <dgm:pt modelId="{4105EAF4-CDE0-45CF-906D-E552592030D4}" type="parTrans" cxnId="{8A021376-2E12-4CC4-9BE0-4D662535E450}">
      <dgm:prSet/>
      <dgm:spPr/>
      <dgm:t>
        <a:bodyPr/>
        <a:lstStyle/>
        <a:p>
          <a:endParaRPr lang="en-IN"/>
        </a:p>
      </dgm:t>
    </dgm:pt>
    <dgm:pt modelId="{0F64193D-16B1-4950-993D-9F5E64388B32}" type="sibTrans" cxnId="{8A021376-2E12-4CC4-9BE0-4D662535E450}">
      <dgm:prSet/>
      <dgm:spPr/>
      <dgm:t>
        <a:bodyPr/>
        <a:lstStyle/>
        <a:p>
          <a:endParaRPr lang="en-IN"/>
        </a:p>
      </dgm:t>
    </dgm:pt>
    <dgm:pt modelId="{4BA1CA30-746E-41CE-9532-A69989B68E33}">
      <dgm:prSet/>
      <dgm:spPr/>
      <dgm:t>
        <a:bodyPr/>
        <a:lstStyle/>
        <a:p>
          <a:r>
            <a:rPr lang="en-US" dirty="0"/>
            <a:t>(1)Every Promoter must apply for the Registration of the real estate project with RERA. In prescribed format with prescribed fees.</a:t>
          </a:r>
          <a:endParaRPr lang="en-IN" dirty="0"/>
        </a:p>
      </dgm:t>
    </dgm:pt>
    <dgm:pt modelId="{D55A564F-BA3B-49DC-AD9C-AA94D99386AD}" type="parTrans" cxnId="{EA7C7FAF-2FD4-4EC0-9DE2-71EB2D4EDA35}">
      <dgm:prSet/>
      <dgm:spPr/>
      <dgm:t>
        <a:bodyPr/>
        <a:lstStyle/>
        <a:p>
          <a:endParaRPr lang="en-IN"/>
        </a:p>
      </dgm:t>
    </dgm:pt>
    <dgm:pt modelId="{2161A2EB-52B4-4CE0-BA71-2FEB563EF262}" type="sibTrans" cxnId="{EA7C7FAF-2FD4-4EC0-9DE2-71EB2D4EDA35}">
      <dgm:prSet/>
      <dgm:spPr/>
      <dgm:t>
        <a:bodyPr/>
        <a:lstStyle/>
        <a:p>
          <a:endParaRPr lang="en-IN"/>
        </a:p>
      </dgm:t>
    </dgm:pt>
    <dgm:pt modelId="{1367B03E-8377-42A4-A57D-D63A352C2E0A}">
      <dgm:prSet/>
      <dgm:spPr/>
      <dgm:t>
        <a:bodyPr/>
        <a:lstStyle/>
        <a:p>
          <a:r>
            <a:rPr lang="en-US" dirty="0"/>
            <a:t>(2) Promoter shall enclose all necessary documents and provide necessary details pertaining to the project in the application. </a:t>
          </a:r>
          <a:endParaRPr lang="en-IN" dirty="0"/>
        </a:p>
      </dgm:t>
    </dgm:pt>
    <dgm:pt modelId="{F64EE6F3-83A0-4B2F-A820-7B699EAC50DF}" type="parTrans" cxnId="{A8EA69F3-F4C4-42F5-9A32-70213027DDD5}">
      <dgm:prSet/>
      <dgm:spPr/>
      <dgm:t>
        <a:bodyPr/>
        <a:lstStyle/>
        <a:p>
          <a:endParaRPr lang="en-IN"/>
        </a:p>
      </dgm:t>
    </dgm:pt>
    <dgm:pt modelId="{3848C0EF-8E4B-4DF8-8038-EFC9583DF6FD}" type="sibTrans" cxnId="{A8EA69F3-F4C4-42F5-9A32-70213027DDD5}">
      <dgm:prSet/>
      <dgm:spPr/>
      <dgm:t>
        <a:bodyPr/>
        <a:lstStyle/>
        <a:p>
          <a:endParaRPr lang="en-IN"/>
        </a:p>
      </dgm:t>
    </dgm:pt>
    <dgm:pt modelId="{C69D819C-B784-405F-A267-77639DE3913E}">
      <dgm:prSet/>
      <dgm:spPr/>
      <dgm:t>
        <a:bodyPr/>
        <a:lstStyle/>
        <a:p>
          <a:r>
            <a:rPr lang="en-US" dirty="0"/>
            <a:t>(3) Promoter shall submit an affidavit in Form-B mentioning the status of title of the land, encumbrances if any on the land, time required to complete the project and an undertaking with regards to utilization and withdrawal of amounts received from allottees.</a:t>
          </a:r>
          <a:endParaRPr lang="en-IN" dirty="0"/>
        </a:p>
      </dgm:t>
    </dgm:pt>
    <dgm:pt modelId="{AFCA11CE-446C-44D5-BE9C-28B7296F314B}" type="parTrans" cxnId="{80C96191-53BF-45F5-BF86-CC3AD440B773}">
      <dgm:prSet/>
      <dgm:spPr/>
      <dgm:t>
        <a:bodyPr/>
        <a:lstStyle/>
        <a:p>
          <a:endParaRPr lang="en-IN"/>
        </a:p>
      </dgm:t>
    </dgm:pt>
    <dgm:pt modelId="{F5D69EC9-902B-4A05-892F-E4ED05E3C931}" type="sibTrans" cxnId="{80C96191-53BF-45F5-BF86-CC3AD440B773}">
      <dgm:prSet/>
      <dgm:spPr/>
      <dgm:t>
        <a:bodyPr/>
        <a:lstStyle/>
        <a:p>
          <a:endParaRPr lang="en-IN"/>
        </a:p>
      </dgm:t>
    </dgm:pt>
    <dgm:pt modelId="{B0240D5C-E219-42C8-B4AE-73CB47286D6B}" type="pres">
      <dgm:prSet presAssocID="{BD099B19-22CF-4959-A2D7-C19B48BDA2BE}" presName="vert0" presStyleCnt="0">
        <dgm:presLayoutVars>
          <dgm:dir/>
          <dgm:animOne val="branch"/>
          <dgm:animLvl val="lvl"/>
        </dgm:presLayoutVars>
      </dgm:prSet>
      <dgm:spPr/>
      <dgm:t>
        <a:bodyPr/>
        <a:lstStyle/>
        <a:p>
          <a:endParaRPr lang="en-IN"/>
        </a:p>
      </dgm:t>
    </dgm:pt>
    <dgm:pt modelId="{9D35AAF5-4F1E-4D2D-94DA-48AB333C0F3A}" type="pres">
      <dgm:prSet presAssocID="{1267F5F5-43DA-44C1-AA73-0B0DFC7406CB}" presName="thickLine" presStyleLbl="alignNode1" presStyleIdx="0" presStyleCnt="1"/>
      <dgm:spPr/>
    </dgm:pt>
    <dgm:pt modelId="{D6460330-861A-410E-A5C7-85957A4C4C2F}" type="pres">
      <dgm:prSet presAssocID="{1267F5F5-43DA-44C1-AA73-0B0DFC7406CB}" presName="horz1" presStyleCnt="0"/>
      <dgm:spPr/>
    </dgm:pt>
    <dgm:pt modelId="{615293F4-B613-4407-BF3E-560AFF4C8187}" type="pres">
      <dgm:prSet presAssocID="{1267F5F5-43DA-44C1-AA73-0B0DFC7406CB}" presName="tx1" presStyleLbl="revTx" presStyleIdx="0" presStyleCnt="4"/>
      <dgm:spPr/>
      <dgm:t>
        <a:bodyPr/>
        <a:lstStyle/>
        <a:p>
          <a:endParaRPr lang="en-IN"/>
        </a:p>
      </dgm:t>
    </dgm:pt>
    <dgm:pt modelId="{84DB717A-969A-410E-A90B-B9BBBDAE673C}" type="pres">
      <dgm:prSet presAssocID="{1267F5F5-43DA-44C1-AA73-0B0DFC7406CB}" presName="vert1" presStyleCnt="0"/>
      <dgm:spPr/>
    </dgm:pt>
    <dgm:pt modelId="{7A74AD76-7C58-4FAC-81F1-05120F6B353C}" type="pres">
      <dgm:prSet presAssocID="{4BA1CA30-746E-41CE-9532-A69989B68E33}" presName="vertSpace2a" presStyleCnt="0"/>
      <dgm:spPr/>
    </dgm:pt>
    <dgm:pt modelId="{FFEE7990-38FC-44AE-B77F-8A5FE8FC3A88}" type="pres">
      <dgm:prSet presAssocID="{4BA1CA30-746E-41CE-9532-A69989B68E33}" presName="horz2" presStyleCnt="0"/>
      <dgm:spPr/>
    </dgm:pt>
    <dgm:pt modelId="{53AEB1CC-E20E-4F7C-AFC4-14D60CC4B9C2}" type="pres">
      <dgm:prSet presAssocID="{4BA1CA30-746E-41CE-9532-A69989B68E33}" presName="horzSpace2" presStyleCnt="0"/>
      <dgm:spPr/>
    </dgm:pt>
    <dgm:pt modelId="{39EE94A1-1620-4E62-B312-E76E271F9267}" type="pres">
      <dgm:prSet presAssocID="{4BA1CA30-746E-41CE-9532-A69989B68E33}" presName="tx2" presStyleLbl="revTx" presStyleIdx="1" presStyleCnt="4"/>
      <dgm:spPr/>
      <dgm:t>
        <a:bodyPr/>
        <a:lstStyle/>
        <a:p>
          <a:endParaRPr lang="en-IN"/>
        </a:p>
      </dgm:t>
    </dgm:pt>
    <dgm:pt modelId="{22F9BDC0-C235-4A84-8042-4D952066813F}" type="pres">
      <dgm:prSet presAssocID="{4BA1CA30-746E-41CE-9532-A69989B68E33}" presName="vert2" presStyleCnt="0"/>
      <dgm:spPr/>
    </dgm:pt>
    <dgm:pt modelId="{784C358E-7CA1-42D0-9DD7-0439AC92CE5E}" type="pres">
      <dgm:prSet presAssocID="{4BA1CA30-746E-41CE-9532-A69989B68E33}" presName="thinLine2b" presStyleLbl="callout" presStyleIdx="0" presStyleCnt="3"/>
      <dgm:spPr/>
    </dgm:pt>
    <dgm:pt modelId="{41DDE988-32DE-4479-A9E5-26096E76F8ED}" type="pres">
      <dgm:prSet presAssocID="{4BA1CA30-746E-41CE-9532-A69989B68E33}" presName="vertSpace2b" presStyleCnt="0"/>
      <dgm:spPr/>
    </dgm:pt>
    <dgm:pt modelId="{04A2DEC6-8C68-4D30-A9B4-3405D606CB6F}" type="pres">
      <dgm:prSet presAssocID="{1367B03E-8377-42A4-A57D-D63A352C2E0A}" presName="horz2" presStyleCnt="0"/>
      <dgm:spPr/>
    </dgm:pt>
    <dgm:pt modelId="{339FD8BC-B3B6-4BDA-8837-E275CFA9372B}" type="pres">
      <dgm:prSet presAssocID="{1367B03E-8377-42A4-A57D-D63A352C2E0A}" presName="horzSpace2" presStyleCnt="0"/>
      <dgm:spPr/>
    </dgm:pt>
    <dgm:pt modelId="{98EB6C06-2AA7-4B9F-A57B-C28C33EB3A41}" type="pres">
      <dgm:prSet presAssocID="{1367B03E-8377-42A4-A57D-D63A352C2E0A}" presName="tx2" presStyleLbl="revTx" presStyleIdx="2" presStyleCnt="4"/>
      <dgm:spPr/>
      <dgm:t>
        <a:bodyPr/>
        <a:lstStyle/>
        <a:p>
          <a:endParaRPr lang="en-IN"/>
        </a:p>
      </dgm:t>
    </dgm:pt>
    <dgm:pt modelId="{C2608649-9485-480E-9A63-1A3F7AF3E002}" type="pres">
      <dgm:prSet presAssocID="{1367B03E-8377-42A4-A57D-D63A352C2E0A}" presName="vert2" presStyleCnt="0"/>
      <dgm:spPr/>
    </dgm:pt>
    <dgm:pt modelId="{F0848F29-F54E-4110-B937-0842BAE4DAB8}" type="pres">
      <dgm:prSet presAssocID="{1367B03E-8377-42A4-A57D-D63A352C2E0A}" presName="thinLine2b" presStyleLbl="callout" presStyleIdx="1" presStyleCnt="3"/>
      <dgm:spPr/>
    </dgm:pt>
    <dgm:pt modelId="{B259FA4B-B5FF-4FB3-BD1D-8B5FE3D0B8B6}" type="pres">
      <dgm:prSet presAssocID="{1367B03E-8377-42A4-A57D-D63A352C2E0A}" presName="vertSpace2b" presStyleCnt="0"/>
      <dgm:spPr/>
    </dgm:pt>
    <dgm:pt modelId="{283244EC-DB2E-4365-BAFC-15CD47AE7E88}" type="pres">
      <dgm:prSet presAssocID="{C69D819C-B784-405F-A267-77639DE3913E}" presName="horz2" presStyleCnt="0"/>
      <dgm:spPr/>
    </dgm:pt>
    <dgm:pt modelId="{75B82BBF-7EBA-45FF-8913-62BD3661B8EB}" type="pres">
      <dgm:prSet presAssocID="{C69D819C-B784-405F-A267-77639DE3913E}" presName="horzSpace2" presStyleCnt="0"/>
      <dgm:spPr/>
    </dgm:pt>
    <dgm:pt modelId="{FBF4C858-104C-4A25-821E-839F133316BC}" type="pres">
      <dgm:prSet presAssocID="{C69D819C-B784-405F-A267-77639DE3913E}" presName="tx2" presStyleLbl="revTx" presStyleIdx="3" presStyleCnt="4"/>
      <dgm:spPr/>
      <dgm:t>
        <a:bodyPr/>
        <a:lstStyle/>
        <a:p>
          <a:endParaRPr lang="en-IN"/>
        </a:p>
      </dgm:t>
    </dgm:pt>
    <dgm:pt modelId="{B60BFEB8-F6AC-4B14-AEC2-C991396B0110}" type="pres">
      <dgm:prSet presAssocID="{C69D819C-B784-405F-A267-77639DE3913E}" presName="vert2" presStyleCnt="0"/>
      <dgm:spPr/>
    </dgm:pt>
    <dgm:pt modelId="{CF984375-5C85-4F26-973C-9221522E1CA7}" type="pres">
      <dgm:prSet presAssocID="{C69D819C-B784-405F-A267-77639DE3913E}" presName="thinLine2b" presStyleLbl="callout" presStyleIdx="2" presStyleCnt="3"/>
      <dgm:spPr/>
    </dgm:pt>
    <dgm:pt modelId="{244EF5C0-0148-4D7E-90F4-92272A9B8275}" type="pres">
      <dgm:prSet presAssocID="{C69D819C-B784-405F-A267-77639DE3913E}" presName="vertSpace2b" presStyleCnt="0"/>
      <dgm:spPr/>
    </dgm:pt>
  </dgm:ptLst>
  <dgm:cxnLst>
    <dgm:cxn modelId="{BB98375F-5EF9-44F5-8A87-7DF485624C82}" type="presOf" srcId="{C69D819C-B784-405F-A267-77639DE3913E}" destId="{FBF4C858-104C-4A25-821E-839F133316BC}" srcOrd="0" destOrd="0" presId="urn:microsoft.com/office/officeart/2008/layout/LinedList"/>
    <dgm:cxn modelId="{A29EE7B6-D88E-4C67-9CFC-8E3456112CEC}" type="presOf" srcId="{1267F5F5-43DA-44C1-AA73-0B0DFC7406CB}" destId="{615293F4-B613-4407-BF3E-560AFF4C8187}" srcOrd="0" destOrd="0" presId="urn:microsoft.com/office/officeart/2008/layout/LinedList"/>
    <dgm:cxn modelId="{EDB78AC6-FFE9-4070-A852-831511CD0124}" type="presOf" srcId="{BD099B19-22CF-4959-A2D7-C19B48BDA2BE}" destId="{B0240D5C-E219-42C8-B4AE-73CB47286D6B}" srcOrd="0" destOrd="0" presId="urn:microsoft.com/office/officeart/2008/layout/LinedList"/>
    <dgm:cxn modelId="{EA7C7FAF-2FD4-4EC0-9DE2-71EB2D4EDA35}" srcId="{1267F5F5-43DA-44C1-AA73-0B0DFC7406CB}" destId="{4BA1CA30-746E-41CE-9532-A69989B68E33}" srcOrd="0" destOrd="0" parTransId="{D55A564F-BA3B-49DC-AD9C-AA94D99386AD}" sibTransId="{2161A2EB-52B4-4CE0-BA71-2FEB563EF262}"/>
    <dgm:cxn modelId="{A8EA69F3-F4C4-42F5-9A32-70213027DDD5}" srcId="{1267F5F5-43DA-44C1-AA73-0B0DFC7406CB}" destId="{1367B03E-8377-42A4-A57D-D63A352C2E0A}" srcOrd="1" destOrd="0" parTransId="{F64EE6F3-83A0-4B2F-A820-7B699EAC50DF}" sibTransId="{3848C0EF-8E4B-4DF8-8038-EFC9583DF6FD}"/>
    <dgm:cxn modelId="{8A021376-2E12-4CC4-9BE0-4D662535E450}" srcId="{BD099B19-22CF-4959-A2D7-C19B48BDA2BE}" destId="{1267F5F5-43DA-44C1-AA73-0B0DFC7406CB}" srcOrd="0" destOrd="0" parTransId="{4105EAF4-CDE0-45CF-906D-E552592030D4}" sibTransId="{0F64193D-16B1-4950-993D-9F5E64388B32}"/>
    <dgm:cxn modelId="{27790959-550E-418F-BE9B-11F2B6561E83}" type="presOf" srcId="{1367B03E-8377-42A4-A57D-D63A352C2E0A}" destId="{98EB6C06-2AA7-4B9F-A57B-C28C33EB3A41}" srcOrd="0" destOrd="0" presId="urn:microsoft.com/office/officeart/2008/layout/LinedList"/>
    <dgm:cxn modelId="{80C96191-53BF-45F5-BF86-CC3AD440B773}" srcId="{1267F5F5-43DA-44C1-AA73-0B0DFC7406CB}" destId="{C69D819C-B784-405F-A267-77639DE3913E}" srcOrd="2" destOrd="0" parTransId="{AFCA11CE-446C-44D5-BE9C-28B7296F314B}" sibTransId="{F5D69EC9-902B-4A05-892F-E4ED05E3C931}"/>
    <dgm:cxn modelId="{CAB4E9BF-088B-4911-A03F-4926CD00EA2D}" type="presOf" srcId="{4BA1CA30-746E-41CE-9532-A69989B68E33}" destId="{39EE94A1-1620-4E62-B312-E76E271F9267}" srcOrd="0" destOrd="0" presId="urn:microsoft.com/office/officeart/2008/layout/LinedList"/>
    <dgm:cxn modelId="{0882D6C5-93B4-4715-8676-2063CE5E07EF}" type="presParOf" srcId="{B0240D5C-E219-42C8-B4AE-73CB47286D6B}" destId="{9D35AAF5-4F1E-4D2D-94DA-48AB333C0F3A}" srcOrd="0" destOrd="0" presId="urn:microsoft.com/office/officeart/2008/layout/LinedList"/>
    <dgm:cxn modelId="{C94DEEC3-09AA-49F7-AE94-77781F2ADD8A}" type="presParOf" srcId="{B0240D5C-E219-42C8-B4AE-73CB47286D6B}" destId="{D6460330-861A-410E-A5C7-85957A4C4C2F}" srcOrd="1" destOrd="0" presId="urn:microsoft.com/office/officeart/2008/layout/LinedList"/>
    <dgm:cxn modelId="{DEB0D63F-F7CA-495F-A729-CA7470C7BB5C}" type="presParOf" srcId="{D6460330-861A-410E-A5C7-85957A4C4C2F}" destId="{615293F4-B613-4407-BF3E-560AFF4C8187}" srcOrd="0" destOrd="0" presId="urn:microsoft.com/office/officeart/2008/layout/LinedList"/>
    <dgm:cxn modelId="{60F06184-6C13-48C2-A42E-AE43398B9C62}" type="presParOf" srcId="{D6460330-861A-410E-A5C7-85957A4C4C2F}" destId="{84DB717A-969A-410E-A90B-B9BBBDAE673C}" srcOrd="1" destOrd="0" presId="urn:microsoft.com/office/officeart/2008/layout/LinedList"/>
    <dgm:cxn modelId="{68C6DAF6-F903-47F0-A140-BD1F9427BAD7}" type="presParOf" srcId="{84DB717A-969A-410E-A90B-B9BBBDAE673C}" destId="{7A74AD76-7C58-4FAC-81F1-05120F6B353C}" srcOrd="0" destOrd="0" presId="urn:microsoft.com/office/officeart/2008/layout/LinedList"/>
    <dgm:cxn modelId="{2D22D33A-0856-4AAC-B040-2863E9468306}" type="presParOf" srcId="{84DB717A-969A-410E-A90B-B9BBBDAE673C}" destId="{FFEE7990-38FC-44AE-B77F-8A5FE8FC3A88}" srcOrd="1" destOrd="0" presId="urn:microsoft.com/office/officeart/2008/layout/LinedList"/>
    <dgm:cxn modelId="{3BA8BFA9-2DE5-4261-9644-5D02C0210B97}" type="presParOf" srcId="{FFEE7990-38FC-44AE-B77F-8A5FE8FC3A88}" destId="{53AEB1CC-E20E-4F7C-AFC4-14D60CC4B9C2}" srcOrd="0" destOrd="0" presId="urn:microsoft.com/office/officeart/2008/layout/LinedList"/>
    <dgm:cxn modelId="{99539135-6FE6-43A9-8CAE-65A3406EAFFB}" type="presParOf" srcId="{FFEE7990-38FC-44AE-B77F-8A5FE8FC3A88}" destId="{39EE94A1-1620-4E62-B312-E76E271F9267}" srcOrd="1" destOrd="0" presId="urn:microsoft.com/office/officeart/2008/layout/LinedList"/>
    <dgm:cxn modelId="{4603ABCE-2A69-4C0D-93A7-4887C5DD8A23}" type="presParOf" srcId="{FFEE7990-38FC-44AE-B77F-8A5FE8FC3A88}" destId="{22F9BDC0-C235-4A84-8042-4D952066813F}" srcOrd="2" destOrd="0" presId="urn:microsoft.com/office/officeart/2008/layout/LinedList"/>
    <dgm:cxn modelId="{C6AE824F-B429-4804-A41A-87D9536A989B}" type="presParOf" srcId="{84DB717A-969A-410E-A90B-B9BBBDAE673C}" destId="{784C358E-7CA1-42D0-9DD7-0439AC92CE5E}" srcOrd="2" destOrd="0" presId="urn:microsoft.com/office/officeart/2008/layout/LinedList"/>
    <dgm:cxn modelId="{74477C40-1688-431E-92F6-6A693684635E}" type="presParOf" srcId="{84DB717A-969A-410E-A90B-B9BBBDAE673C}" destId="{41DDE988-32DE-4479-A9E5-26096E76F8ED}" srcOrd="3" destOrd="0" presId="urn:microsoft.com/office/officeart/2008/layout/LinedList"/>
    <dgm:cxn modelId="{C5C69648-DCD0-467A-BA3C-2760B2F81489}" type="presParOf" srcId="{84DB717A-969A-410E-A90B-B9BBBDAE673C}" destId="{04A2DEC6-8C68-4D30-A9B4-3405D606CB6F}" srcOrd="4" destOrd="0" presId="urn:microsoft.com/office/officeart/2008/layout/LinedList"/>
    <dgm:cxn modelId="{324CA77B-CB99-4452-9A5D-9AE7CAA0DFFC}" type="presParOf" srcId="{04A2DEC6-8C68-4D30-A9B4-3405D606CB6F}" destId="{339FD8BC-B3B6-4BDA-8837-E275CFA9372B}" srcOrd="0" destOrd="0" presId="urn:microsoft.com/office/officeart/2008/layout/LinedList"/>
    <dgm:cxn modelId="{65069E55-A5E9-4D6F-A10F-B4FC29DE1852}" type="presParOf" srcId="{04A2DEC6-8C68-4D30-A9B4-3405D606CB6F}" destId="{98EB6C06-2AA7-4B9F-A57B-C28C33EB3A41}" srcOrd="1" destOrd="0" presId="urn:microsoft.com/office/officeart/2008/layout/LinedList"/>
    <dgm:cxn modelId="{DB8413BD-92D2-4434-AD87-0411A0406DA2}" type="presParOf" srcId="{04A2DEC6-8C68-4D30-A9B4-3405D606CB6F}" destId="{C2608649-9485-480E-9A63-1A3F7AF3E002}" srcOrd="2" destOrd="0" presId="urn:microsoft.com/office/officeart/2008/layout/LinedList"/>
    <dgm:cxn modelId="{F71F61B5-9BF7-45BA-9E93-7FFF83E4DDB5}" type="presParOf" srcId="{84DB717A-969A-410E-A90B-B9BBBDAE673C}" destId="{F0848F29-F54E-4110-B937-0842BAE4DAB8}" srcOrd="5" destOrd="0" presId="urn:microsoft.com/office/officeart/2008/layout/LinedList"/>
    <dgm:cxn modelId="{4DAD1596-211C-4E38-A3F7-296AC1BBEA44}" type="presParOf" srcId="{84DB717A-969A-410E-A90B-B9BBBDAE673C}" destId="{B259FA4B-B5FF-4FB3-BD1D-8B5FE3D0B8B6}" srcOrd="6" destOrd="0" presId="urn:microsoft.com/office/officeart/2008/layout/LinedList"/>
    <dgm:cxn modelId="{17684868-0B33-4ED1-8179-A949A54D3757}" type="presParOf" srcId="{84DB717A-969A-410E-A90B-B9BBBDAE673C}" destId="{283244EC-DB2E-4365-BAFC-15CD47AE7E88}" srcOrd="7" destOrd="0" presId="urn:microsoft.com/office/officeart/2008/layout/LinedList"/>
    <dgm:cxn modelId="{48B6F674-6030-4675-B776-09BA64D87118}" type="presParOf" srcId="{283244EC-DB2E-4365-BAFC-15CD47AE7E88}" destId="{75B82BBF-7EBA-45FF-8913-62BD3661B8EB}" srcOrd="0" destOrd="0" presId="urn:microsoft.com/office/officeart/2008/layout/LinedList"/>
    <dgm:cxn modelId="{F44DE0B1-F509-42CC-A4E5-4798823D09A7}" type="presParOf" srcId="{283244EC-DB2E-4365-BAFC-15CD47AE7E88}" destId="{FBF4C858-104C-4A25-821E-839F133316BC}" srcOrd="1" destOrd="0" presId="urn:microsoft.com/office/officeart/2008/layout/LinedList"/>
    <dgm:cxn modelId="{3733342E-C45C-4765-A2C4-0A4F9EBA4073}" type="presParOf" srcId="{283244EC-DB2E-4365-BAFC-15CD47AE7E88}" destId="{B60BFEB8-F6AC-4B14-AEC2-C991396B0110}" srcOrd="2" destOrd="0" presId="urn:microsoft.com/office/officeart/2008/layout/LinedList"/>
    <dgm:cxn modelId="{5367D162-8543-494C-957B-B9D08DC539CD}" type="presParOf" srcId="{84DB717A-969A-410E-A90B-B9BBBDAE673C}" destId="{CF984375-5C85-4F26-973C-9221522E1CA7}" srcOrd="8" destOrd="0" presId="urn:microsoft.com/office/officeart/2008/layout/LinedList"/>
    <dgm:cxn modelId="{554029CB-3073-483B-9B1E-6B6208ECBBAA}" type="presParOf" srcId="{84DB717A-969A-410E-A90B-B9BBBDAE673C}" destId="{244EF5C0-0148-4D7E-90F4-92272A9B8275}"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099B19-22CF-4959-A2D7-C19B48BDA2B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1267F5F5-43DA-44C1-AA73-0B0DFC7406CB}">
      <dgm:prSet/>
      <dgm:spPr/>
      <dgm:t>
        <a:bodyPr/>
        <a:lstStyle/>
        <a:p>
          <a:r>
            <a:rPr lang="en-US" dirty="0"/>
            <a:t>Section </a:t>
          </a:r>
          <a:r>
            <a:rPr lang="en-US" dirty="0" smtClean="0"/>
            <a:t>3(1) </a:t>
          </a:r>
          <a:r>
            <a:rPr lang="en-US" dirty="0"/>
            <a:t>of RERA </a:t>
          </a:r>
          <a:r>
            <a:rPr lang="en-US" dirty="0" smtClean="0"/>
            <a:t>Act</a:t>
          </a:r>
          <a:endParaRPr lang="en-IN" dirty="0"/>
        </a:p>
      </dgm:t>
    </dgm:pt>
    <dgm:pt modelId="{4105EAF4-CDE0-45CF-906D-E552592030D4}" type="parTrans" cxnId="{8A021376-2E12-4CC4-9BE0-4D662535E450}">
      <dgm:prSet/>
      <dgm:spPr/>
      <dgm:t>
        <a:bodyPr/>
        <a:lstStyle/>
        <a:p>
          <a:endParaRPr lang="en-IN"/>
        </a:p>
      </dgm:t>
    </dgm:pt>
    <dgm:pt modelId="{0F64193D-16B1-4950-993D-9F5E64388B32}" type="sibTrans" cxnId="{8A021376-2E12-4CC4-9BE0-4D662535E450}">
      <dgm:prSet/>
      <dgm:spPr/>
      <dgm:t>
        <a:bodyPr/>
        <a:lstStyle/>
        <a:p>
          <a:endParaRPr lang="en-IN"/>
        </a:p>
      </dgm:t>
    </dgm:pt>
    <dgm:pt modelId="{4BA1CA30-746E-41CE-9532-A69989B68E33}">
      <dgm:prSet/>
      <dgm:spPr/>
      <dgm:t>
        <a:bodyPr/>
        <a:lstStyle/>
        <a:p>
          <a:r>
            <a:rPr lang="en-US" dirty="0" smtClean="0"/>
            <a:t>NO PROMOTER CAN </a:t>
          </a:r>
          <a:r>
            <a:rPr lang="en-US" b="1" dirty="0" smtClean="0"/>
            <a:t>ADVERTISE, MARKET, BOOK, SELL OR OFFER </a:t>
          </a:r>
          <a:r>
            <a:rPr lang="en-US" dirty="0" smtClean="0"/>
            <a:t>IN ANY REAL ESTATE PROJECT  (NEW  PROJECTS &amp; ONGOING) IN ANY PLANNING AREA WITHOUT REGISTERING THE PROJECT WITH RERA.</a:t>
          </a:r>
          <a:endParaRPr lang="en-IN" dirty="0"/>
        </a:p>
      </dgm:t>
    </dgm:pt>
    <dgm:pt modelId="{D55A564F-BA3B-49DC-AD9C-AA94D99386AD}" type="parTrans" cxnId="{EA7C7FAF-2FD4-4EC0-9DE2-71EB2D4EDA35}">
      <dgm:prSet/>
      <dgm:spPr/>
      <dgm:t>
        <a:bodyPr/>
        <a:lstStyle/>
        <a:p>
          <a:endParaRPr lang="en-IN"/>
        </a:p>
      </dgm:t>
    </dgm:pt>
    <dgm:pt modelId="{2161A2EB-52B4-4CE0-BA71-2FEB563EF262}" type="sibTrans" cxnId="{EA7C7FAF-2FD4-4EC0-9DE2-71EB2D4EDA35}">
      <dgm:prSet/>
      <dgm:spPr/>
      <dgm:t>
        <a:bodyPr/>
        <a:lstStyle/>
        <a:p>
          <a:endParaRPr lang="en-IN"/>
        </a:p>
      </dgm:t>
    </dgm:pt>
    <dgm:pt modelId="{1367B03E-8377-42A4-A57D-D63A352C2E0A}">
      <dgm:prSet/>
      <dgm:spPr/>
      <dgm:t>
        <a:bodyPr/>
        <a:lstStyle/>
        <a:p>
          <a:r>
            <a:rPr lang="en-US" dirty="0" smtClean="0"/>
            <a:t>IF A PROJECT HAS BEEN DEVELOPED IN PHASES THAT </a:t>
          </a:r>
          <a:r>
            <a:rPr lang="en-US" b="1" dirty="0" smtClean="0"/>
            <a:t>EACH PHASE HAS TO BE TREATED AS SEPRATE STAND ALONE PROJECT</a:t>
          </a:r>
          <a:r>
            <a:rPr lang="en-US" dirty="0" smtClean="0"/>
            <a:t> AND HAS TO BE REGISTERED WITH RERA </a:t>
          </a:r>
          <a:r>
            <a:rPr lang="en-US" b="1" dirty="0" smtClean="0"/>
            <a:t>SEPRETALY.</a:t>
          </a:r>
          <a:endParaRPr lang="en-IN" dirty="0"/>
        </a:p>
      </dgm:t>
    </dgm:pt>
    <dgm:pt modelId="{F64EE6F3-83A0-4B2F-A820-7B699EAC50DF}" type="parTrans" cxnId="{A8EA69F3-F4C4-42F5-9A32-70213027DDD5}">
      <dgm:prSet/>
      <dgm:spPr/>
      <dgm:t>
        <a:bodyPr/>
        <a:lstStyle/>
        <a:p>
          <a:endParaRPr lang="en-IN"/>
        </a:p>
      </dgm:t>
    </dgm:pt>
    <dgm:pt modelId="{3848C0EF-8E4B-4DF8-8038-EFC9583DF6FD}" type="sibTrans" cxnId="{A8EA69F3-F4C4-42F5-9A32-70213027DDD5}">
      <dgm:prSet/>
      <dgm:spPr/>
      <dgm:t>
        <a:bodyPr/>
        <a:lstStyle/>
        <a:p>
          <a:endParaRPr lang="en-IN"/>
        </a:p>
      </dgm:t>
    </dgm:pt>
    <dgm:pt modelId="{B0240D5C-E219-42C8-B4AE-73CB47286D6B}" type="pres">
      <dgm:prSet presAssocID="{BD099B19-22CF-4959-A2D7-C19B48BDA2BE}" presName="vert0" presStyleCnt="0">
        <dgm:presLayoutVars>
          <dgm:dir/>
          <dgm:animOne val="branch"/>
          <dgm:animLvl val="lvl"/>
        </dgm:presLayoutVars>
      </dgm:prSet>
      <dgm:spPr/>
      <dgm:t>
        <a:bodyPr/>
        <a:lstStyle/>
        <a:p>
          <a:endParaRPr lang="en-IN"/>
        </a:p>
      </dgm:t>
    </dgm:pt>
    <dgm:pt modelId="{9D35AAF5-4F1E-4D2D-94DA-48AB333C0F3A}" type="pres">
      <dgm:prSet presAssocID="{1267F5F5-43DA-44C1-AA73-0B0DFC7406CB}" presName="thickLine" presStyleLbl="alignNode1" presStyleIdx="0" presStyleCnt="1"/>
      <dgm:spPr/>
    </dgm:pt>
    <dgm:pt modelId="{D6460330-861A-410E-A5C7-85957A4C4C2F}" type="pres">
      <dgm:prSet presAssocID="{1267F5F5-43DA-44C1-AA73-0B0DFC7406CB}" presName="horz1" presStyleCnt="0"/>
      <dgm:spPr/>
    </dgm:pt>
    <dgm:pt modelId="{615293F4-B613-4407-BF3E-560AFF4C8187}" type="pres">
      <dgm:prSet presAssocID="{1267F5F5-43DA-44C1-AA73-0B0DFC7406CB}" presName="tx1" presStyleLbl="revTx" presStyleIdx="0" presStyleCnt="3"/>
      <dgm:spPr/>
      <dgm:t>
        <a:bodyPr/>
        <a:lstStyle/>
        <a:p>
          <a:endParaRPr lang="en-IN"/>
        </a:p>
      </dgm:t>
    </dgm:pt>
    <dgm:pt modelId="{84DB717A-969A-410E-A90B-B9BBBDAE673C}" type="pres">
      <dgm:prSet presAssocID="{1267F5F5-43DA-44C1-AA73-0B0DFC7406CB}" presName="vert1" presStyleCnt="0"/>
      <dgm:spPr/>
    </dgm:pt>
    <dgm:pt modelId="{7A74AD76-7C58-4FAC-81F1-05120F6B353C}" type="pres">
      <dgm:prSet presAssocID="{4BA1CA30-746E-41CE-9532-A69989B68E33}" presName="vertSpace2a" presStyleCnt="0"/>
      <dgm:spPr/>
    </dgm:pt>
    <dgm:pt modelId="{FFEE7990-38FC-44AE-B77F-8A5FE8FC3A88}" type="pres">
      <dgm:prSet presAssocID="{4BA1CA30-746E-41CE-9532-A69989B68E33}" presName="horz2" presStyleCnt="0"/>
      <dgm:spPr/>
    </dgm:pt>
    <dgm:pt modelId="{53AEB1CC-E20E-4F7C-AFC4-14D60CC4B9C2}" type="pres">
      <dgm:prSet presAssocID="{4BA1CA30-746E-41CE-9532-A69989B68E33}" presName="horzSpace2" presStyleCnt="0"/>
      <dgm:spPr/>
    </dgm:pt>
    <dgm:pt modelId="{39EE94A1-1620-4E62-B312-E76E271F9267}" type="pres">
      <dgm:prSet presAssocID="{4BA1CA30-746E-41CE-9532-A69989B68E33}" presName="tx2" presStyleLbl="revTx" presStyleIdx="1" presStyleCnt="3"/>
      <dgm:spPr/>
      <dgm:t>
        <a:bodyPr/>
        <a:lstStyle/>
        <a:p>
          <a:endParaRPr lang="en-IN"/>
        </a:p>
      </dgm:t>
    </dgm:pt>
    <dgm:pt modelId="{22F9BDC0-C235-4A84-8042-4D952066813F}" type="pres">
      <dgm:prSet presAssocID="{4BA1CA30-746E-41CE-9532-A69989B68E33}" presName="vert2" presStyleCnt="0"/>
      <dgm:spPr/>
    </dgm:pt>
    <dgm:pt modelId="{784C358E-7CA1-42D0-9DD7-0439AC92CE5E}" type="pres">
      <dgm:prSet presAssocID="{4BA1CA30-746E-41CE-9532-A69989B68E33}" presName="thinLine2b" presStyleLbl="callout" presStyleIdx="0" presStyleCnt="2"/>
      <dgm:spPr/>
    </dgm:pt>
    <dgm:pt modelId="{41DDE988-32DE-4479-A9E5-26096E76F8ED}" type="pres">
      <dgm:prSet presAssocID="{4BA1CA30-746E-41CE-9532-A69989B68E33}" presName="vertSpace2b" presStyleCnt="0"/>
      <dgm:spPr/>
    </dgm:pt>
    <dgm:pt modelId="{04A2DEC6-8C68-4D30-A9B4-3405D606CB6F}" type="pres">
      <dgm:prSet presAssocID="{1367B03E-8377-42A4-A57D-D63A352C2E0A}" presName="horz2" presStyleCnt="0"/>
      <dgm:spPr/>
    </dgm:pt>
    <dgm:pt modelId="{339FD8BC-B3B6-4BDA-8837-E275CFA9372B}" type="pres">
      <dgm:prSet presAssocID="{1367B03E-8377-42A4-A57D-D63A352C2E0A}" presName="horzSpace2" presStyleCnt="0"/>
      <dgm:spPr/>
    </dgm:pt>
    <dgm:pt modelId="{98EB6C06-2AA7-4B9F-A57B-C28C33EB3A41}" type="pres">
      <dgm:prSet presAssocID="{1367B03E-8377-42A4-A57D-D63A352C2E0A}" presName="tx2" presStyleLbl="revTx" presStyleIdx="2" presStyleCnt="3"/>
      <dgm:spPr/>
      <dgm:t>
        <a:bodyPr/>
        <a:lstStyle/>
        <a:p>
          <a:endParaRPr lang="en-IN"/>
        </a:p>
      </dgm:t>
    </dgm:pt>
    <dgm:pt modelId="{C2608649-9485-480E-9A63-1A3F7AF3E002}" type="pres">
      <dgm:prSet presAssocID="{1367B03E-8377-42A4-A57D-D63A352C2E0A}" presName="vert2" presStyleCnt="0"/>
      <dgm:spPr/>
    </dgm:pt>
    <dgm:pt modelId="{F0848F29-F54E-4110-B937-0842BAE4DAB8}" type="pres">
      <dgm:prSet presAssocID="{1367B03E-8377-42A4-A57D-D63A352C2E0A}" presName="thinLine2b" presStyleLbl="callout" presStyleIdx="1" presStyleCnt="2"/>
      <dgm:spPr/>
    </dgm:pt>
    <dgm:pt modelId="{B259FA4B-B5FF-4FB3-BD1D-8B5FE3D0B8B6}" type="pres">
      <dgm:prSet presAssocID="{1367B03E-8377-42A4-A57D-D63A352C2E0A}" presName="vertSpace2b" presStyleCnt="0"/>
      <dgm:spPr/>
    </dgm:pt>
  </dgm:ptLst>
  <dgm:cxnLst>
    <dgm:cxn modelId="{EA7C7FAF-2FD4-4EC0-9DE2-71EB2D4EDA35}" srcId="{1267F5F5-43DA-44C1-AA73-0B0DFC7406CB}" destId="{4BA1CA30-746E-41CE-9532-A69989B68E33}" srcOrd="0" destOrd="0" parTransId="{D55A564F-BA3B-49DC-AD9C-AA94D99386AD}" sibTransId="{2161A2EB-52B4-4CE0-BA71-2FEB563EF262}"/>
    <dgm:cxn modelId="{0D96B4AD-FE47-4D94-9091-805B3F2B50E3}" type="presOf" srcId="{1367B03E-8377-42A4-A57D-D63A352C2E0A}" destId="{98EB6C06-2AA7-4B9F-A57B-C28C33EB3A41}" srcOrd="0" destOrd="0" presId="urn:microsoft.com/office/officeart/2008/layout/LinedList"/>
    <dgm:cxn modelId="{A8EA69F3-F4C4-42F5-9A32-70213027DDD5}" srcId="{1267F5F5-43DA-44C1-AA73-0B0DFC7406CB}" destId="{1367B03E-8377-42A4-A57D-D63A352C2E0A}" srcOrd="1" destOrd="0" parTransId="{F64EE6F3-83A0-4B2F-A820-7B699EAC50DF}" sibTransId="{3848C0EF-8E4B-4DF8-8038-EFC9583DF6FD}"/>
    <dgm:cxn modelId="{8A021376-2E12-4CC4-9BE0-4D662535E450}" srcId="{BD099B19-22CF-4959-A2D7-C19B48BDA2BE}" destId="{1267F5F5-43DA-44C1-AA73-0B0DFC7406CB}" srcOrd="0" destOrd="0" parTransId="{4105EAF4-CDE0-45CF-906D-E552592030D4}" sibTransId="{0F64193D-16B1-4950-993D-9F5E64388B32}"/>
    <dgm:cxn modelId="{CC03D1F9-8379-4860-A098-958714B533A1}" type="presOf" srcId="{BD099B19-22CF-4959-A2D7-C19B48BDA2BE}" destId="{B0240D5C-E219-42C8-B4AE-73CB47286D6B}" srcOrd="0" destOrd="0" presId="urn:microsoft.com/office/officeart/2008/layout/LinedList"/>
    <dgm:cxn modelId="{082E2FE2-D7A9-4A30-BE13-120877F74CB8}" type="presOf" srcId="{1267F5F5-43DA-44C1-AA73-0B0DFC7406CB}" destId="{615293F4-B613-4407-BF3E-560AFF4C8187}" srcOrd="0" destOrd="0" presId="urn:microsoft.com/office/officeart/2008/layout/LinedList"/>
    <dgm:cxn modelId="{7F8A25EB-BA00-4AD1-8479-834737F9FF4E}" type="presOf" srcId="{4BA1CA30-746E-41CE-9532-A69989B68E33}" destId="{39EE94A1-1620-4E62-B312-E76E271F9267}" srcOrd="0" destOrd="0" presId="urn:microsoft.com/office/officeart/2008/layout/LinedList"/>
    <dgm:cxn modelId="{E03AAF7B-5B52-4262-83CA-88E517685FD3}" type="presParOf" srcId="{B0240D5C-E219-42C8-B4AE-73CB47286D6B}" destId="{9D35AAF5-4F1E-4D2D-94DA-48AB333C0F3A}" srcOrd="0" destOrd="0" presId="urn:microsoft.com/office/officeart/2008/layout/LinedList"/>
    <dgm:cxn modelId="{367D3BB2-8A54-407D-A683-798A590164E5}" type="presParOf" srcId="{B0240D5C-E219-42C8-B4AE-73CB47286D6B}" destId="{D6460330-861A-410E-A5C7-85957A4C4C2F}" srcOrd="1" destOrd="0" presId="urn:microsoft.com/office/officeart/2008/layout/LinedList"/>
    <dgm:cxn modelId="{87E5FA05-6C7C-4EA6-B548-D4671D40DE93}" type="presParOf" srcId="{D6460330-861A-410E-A5C7-85957A4C4C2F}" destId="{615293F4-B613-4407-BF3E-560AFF4C8187}" srcOrd="0" destOrd="0" presId="urn:microsoft.com/office/officeart/2008/layout/LinedList"/>
    <dgm:cxn modelId="{F7BAFC02-ABED-476F-883B-0D125976AF2A}" type="presParOf" srcId="{D6460330-861A-410E-A5C7-85957A4C4C2F}" destId="{84DB717A-969A-410E-A90B-B9BBBDAE673C}" srcOrd="1" destOrd="0" presId="urn:microsoft.com/office/officeart/2008/layout/LinedList"/>
    <dgm:cxn modelId="{A48455BD-93FF-4445-8EE4-7EB5EF7C4CB4}" type="presParOf" srcId="{84DB717A-969A-410E-A90B-B9BBBDAE673C}" destId="{7A74AD76-7C58-4FAC-81F1-05120F6B353C}" srcOrd="0" destOrd="0" presId="urn:microsoft.com/office/officeart/2008/layout/LinedList"/>
    <dgm:cxn modelId="{BDD15DEB-128F-46AE-8393-D97EAF19B247}" type="presParOf" srcId="{84DB717A-969A-410E-A90B-B9BBBDAE673C}" destId="{FFEE7990-38FC-44AE-B77F-8A5FE8FC3A88}" srcOrd="1" destOrd="0" presId="urn:microsoft.com/office/officeart/2008/layout/LinedList"/>
    <dgm:cxn modelId="{24FF1D62-65F8-4A72-B87D-A802AB1CC8CF}" type="presParOf" srcId="{FFEE7990-38FC-44AE-B77F-8A5FE8FC3A88}" destId="{53AEB1CC-E20E-4F7C-AFC4-14D60CC4B9C2}" srcOrd="0" destOrd="0" presId="urn:microsoft.com/office/officeart/2008/layout/LinedList"/>
    <dgm:cxn modelId="{5C7956EB-8A24-4CBD-B3AE-6E9C8D7197E5}" type="presParOf" srcId="{FFEE7990-38FC-44AE-B77F-8A5FE8FC3A88}" destId="{39EE94A1-1620-4E62-B312-E76E271F9267}" srcOrd="1" destOrd="0" presId="urn:microsoft.com/office/officeart/2008/layout/LinedList"/>
    <dgm:cxn modelId="{A463A112-8101-4FD5-AF02-38EDDE53048F}" type="presParOf" srcId="{FFEE7990-38FC-44AE-B77F-8A5FE8FC3A88}" destId="{22F9BDC0-C235-4A84-8042-4D952066813F}" srcOrd="2" destOrd="0" presId="urn:microsoft.com/office/officeart/2008/layout/LinedList"/>
    <dgm:cxn modelId="{D9EC38CF-94C4-4105-A646-A0B52EA3ADCF}" type="presParOf" srcId="{84DB717A-969A-410E-A90B-B9BBBDAE673C}" destId="{784C358E-7CA1-42D0-9DD7-0439AC92CE5E}" srcOrd="2" destOrd="0" presId="urn:microsoft.com/office/officeart/2008/layout/LinedList"/>
    <dgm:cxn modelId="{F22DD9B9-FD50-4A58-8EB1-F507EB9A32FE}" type="presParOf" srcId="{84DB717A-969A-410E-A90B-B9BBBDAE673C}" destId="{41DDE988-32DE-4479-A9E5-26096E76F8ED}" srcOrd="3" destOrd="0" presId="urn:microsoft.com/office/officeart/2008/layout/LinedList"/>
    <dgm:cxn modelId="{87C779F4-C1BC-4D51-9EA5-63AB842DCC1F}" type="presParOf" srcId="{84DB717A-969A-410E-A90B-B9BBBDAE673C}" destId="{04A2DEC6-8C68-4D30-A9B4-3405D606CB6F}" srcOrd="4" destOrd="0" presId="urn:microsoft.com/office/officeart/2008/layout/LinedList"/>
    <dgm:cxn modelId="{1727C232-9FF1-49A9-9451-E7B003D96F29}" type="presParOf" srcId="{04A2DEC6-8C68-4D30-A9B4-3405D606CB6F}" destId="{339FD8BC-B3B6-4BDA-8837-E275CFA9372B}" srcOrd="0" destOrd="0" presId="urn:microsoft.com/office/officeart/2008/layout/LinedList"/>
    <dgm:cxn modelId="{A9D0D949-566D-41B1-81B0-0D8DAB566F08}" type="presParOf" srcId="{04A2DEC6-8C68-4D30-A9B4-3405D606CB6F}" destId="{98EB6C06-2AA7-4B9F-A57B-C28C33EB3A41}" srcOrd="1" destOrd="0" presId="urn:microsoft.com/office/officeart/2008/layout/LinedList"/>
    <dgm:cxn modelId="{CD04101A-99D3-4D81-918B-BC465C439CAB}" type="presParOf" srcId="{04A2DEC6-8C68-4D30-A9B4-3405D606CB6F}" destId="{C2608649-9485-480E-9A63-1A3F7AF3E002}" srcOrd="2" destOrd="0" presId="urn:microsoft.com/office/officeart/2008/layout/LinedList"/>
    <dgm:cxn modelId="{B080AA82-6ED0-4B83-B16C-7D9BEF808639}" type="presParOf" srcId="{84DB717A-969A-410E-A90B-B9BBBDAE673C}" destId="{F0848F29-F54E-4110-B937-0842BAE4DAB8}" srcOrd="5" destOrd="0" presId="urn:microsoft.com/office/officeart/2008/layout/LinedList"/>
    <dgm:cxn modelId="{8BA1E89A-F9B4-466F-9A04-8FD063B51C44}" type="presParOf" srcId="{84DB717A-969A-410E-A90B-B9BBBDAE673C}" destId="{B259FA4B-B5FF-4FB3-BD1D-8B5FE3D0B8B6}"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099B19-22CF-4959-A2D7-C19B48BDA2B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1267F5F5-43DA-44C1-AA73-0B0DFC7406CB}">
      <dgm:prSet custT="1"/>
      <dgm:spPr/>
      <dgm:t>
        <a:bodyPr/>
        <a:lstStyle/>
        <a:p>
          <a:r>
            <a:rPr lang="en-US" sz="2800" dirty="0" smtClean="0"/>
            <a:t>Section 3(2) of RERA Act</a:t>
          </a:r>
          <a:r>
            <a:rPr lang="en-US" sz="4000" dirty="0" smtClean="0"/>
            <a:t> </a:t>
          </a:r>
          <a:endParaRPr lang="en-IN" sz="4000" dirty="0"/>
        </a:p>
      </dgm:t>
    </dgm:pt>
    <dgm:pt modelId="{4105EAF4-CDE0-45CF-906D-E552592030D4}" type="parTrans" cxnId="{8A021376-2E12-4CC4-9BE0-4D662535E450}">
      <dgm:prSet/>
      <dgm:spPr/>
      <dgm:t>
        <a:bodyPr/>
        <a:lstStyle/>
        <a:p>
          <a:endParaRPr lang="en-IN"/>
        </a:p>
      </dgm:t>
    </dgm:pt>
    <dgm:pt modelId="{0F64193D-16B1-4950-993D-9F5E64388B32}" type="sibTrans" cxnId="{8A021376-2E12-4CC4-9BE0-4D662535E450}">
      <dgm:prSet/>
      <dgm:spPr/>
      <dgm:t>
        <a:bodyPr/>
        <a:lstStyle/>
        <a:p>
          <a:endParaRPr lang="en-IN"/>
        </a:p>
      </dgm:t>
    </dgm:pt>
    <dgm:pt modelId="{1367B03E-8377-42A4-A57D-D63A352C2E0A}">
      <dgm:prSet/>
      <dgm:spPr/>
      <dgm:t>
        <a:bodyPr/>
        <a:lstStyle/>
        <a:p>
          <a:r>
            <a:rPr lang="en-US" dirty="0" smtClean="0">
              <a:solidFill>
                <a:schemeClr val="accent1">
                  <a:lumMod val="50000"/>
                </a:schemeClr>
              </a:solidFill>
            </a:rPr>
            <a:t>NO. OF APARTMENTS IN ALL PHASES DOES NOT EXCEED </a:t>
          </a:r>
          <a:r>
            <a:rPr lang="en-US" b="1" dirty="0" smtClean="0">
              <a:solidFill>
                <a:schemeClr val="accent1">
                  <a:lumMod val="50000"/>
                </a:schemeClr>
              </a:solidFill>
            </a:rPr>
            <a:t>8 UNITS</a:t>
          </a:r>
          <a:endParaRPr lang="en-IN" dirty="0"/>
        </a:p>
      </dgm:t>
    </dgm:pt>
    <dgm:pt modelId="{F64EE6F3-83A0-4B2F-A820-7B699EAC50DF}" type="parTrans" cxnId="{A8EA69F3-F4C4-42F5-9A32-70213027DDD5}">
      <dgm:prSet/>
      <dgm:spPr/>
      <dgm:t>
        <a:bodyPr/>
        <a:lstStyle/>
        <a:p>
          <a:endParaRPr lang="en-IN"/>
        </a:p>
      </dgm:t>
    </dgm:pt>
    <dgm:pt modelId="{3848C0EF-8E4B-4DF8-8038-EFC9583DF6FD}" type="sibTrans" cxnId="{A8EA69F3-F4C4-42F5-9A32-70213027DDD5}">
      <dgm:prSet/>
      <dgm:spPr/>
      <dgm:t>
        <a:bodyPr/>
        <a:lstStyle/>
        <a:p>
          <a:endParaRPr lang="en-IN"/>
        </a:p>
      </dgm:t>
    </dgm:pt>
    <dgm:pt modelId="{766FE431-181B-4B26-94C7-6E2C154B82B5}">
      <dgm:prSet/>
      <dgm:spPr/>
      <dgm:t>
        <a:bodyPr/>
        <a:lstStyle/>
        <a:p>
          <a:r>
            <a:rPr lang="en-US" b="1" dirty="0" smtClean="0">
              <a:solidFill>
                <a:schemeClr val="accent1">
                  <a:lumMod val="50000"/>
                </a:schemeClr>
              </a:solidFill>
            </a:rPr>
            <a:t>NO SALES / MARKETING</a:t>
          </a:r>
          <a:endParaRPr lang="en-IN" dirty="0">
            <a:solidFill>
              <a:schemeClr val="accent1">
                <a:lumMod val="50000"/>
              </a:schemeClr>
            </a:solidFill>
          </a:endParaRPr>
        </a:p>
      </dgm:t>
    </dgm:pt>
    <dgm:pt modelId="{E4A04574-C519-4759-B74E-95B56F46CE64}" type="parTrans" cxnId="{16295BD7-579C-4D3B-BB9C-DD510AA8D495}">
      <dgm:prSet/>
      <dgm:spPr/>
      <dgm:t>
        <a:bodyPr/>
        <a:lstStyle/>
        <a:p>
          <a:endParaRPr lang="en-IN"/>
        </a:p>
      </dgm:t>
    </dgm:pt>
    <dgm:pt modelId="{F4040E5A-88E1-434C-980C-6AC6F042EB7B}" type="sibTrans" cxnId="{16295BD7-579C-4D3B-BB9C-DD510AA8D495}">
      <dgm:prSet/>
      <dgm:spPr/>
      <dgm:t>
        <a:bodyPr/>
        <a:lstStyle/>
        <a:p>
          <a:endParaRPr lang="en-IN"/>
        </a:p>
      </dgm:t>
    </dgm:pt>
    <dgm:pt modelId="{2CCC77D5-6FBD-4A2F-91B1-E2DCDF9A4405}">
      <dgm:prSet/>
      <dgm:spPr/>
      <dgm:t>
        <a:bodyPr/>
        <a:lstStyle/>
        <a:p>
          <a:r>
            <a:rPr lang="en-US" smtClean="0"/>
            <a:t>COMPLETION CERTIFICATE IS RECEIVED PRIOR TO COMMENCEMENT OF THIS ACT </a:t>
          </a:r>
          <a:endParaRPr lang="en-IN" dirty="0">
            <a:solidFill>
              <a:schemeClr val="accent1">
                <a:lumMod val="50000"/>
              </a:schemeClr>
            </a:solidFill>
          </a:endParaRPr>
        </a:p>
      </dgm:t>
    </dgm:pt>
    <dgm:pt modelId="{B9BC9FAF-341C-421C-AEA3-2B0D7D4DDEE1}" type="parTrans" cxnId="{20AE495C-0586-49CD-86F8-314ED184C062}">
      <dgm:prSet/>
      <dgm:spPr/>
      <dgm:t>
        <a:bodyPr/>
        <a:lstStyle/>
        <a:p>
          <a:endParaRPr lang="en-IN"/>
        </a:p>
      </dgm:t>
    </dgm:pt>
    <dgm:pt modelId="{7172C006-D714-42A2-B0C4-3FAFF540EA30}" type="sibTrans" cxnId="{20AE495C-0586-49CD-86F8-314ED184C062}">
      <dgm:prSet/>
      <dgm:spPr/>
      <dgm:t>
        <a:bodyPr/>
        <a:lstStyle/>
        <a:p>
          <a:endParaRPr lang="en-IN"/>
        </a:p>
      </dgm:t>
    </dgm:pt>
    <dgm:pt modelId="{098A8B12-77DD-471E-BEE9-71F3B47DC570}">
      <dgm:prSet/>
      <dgm:spPr/>
      <dgm:t>
        <a:bodyPr/>
        <a:lstStyle/>
        <a:p>
          <a:r>
            <a:rPr lang="en-US" dirty="0" smtClean="0"/>
            <a:t>RENOVATION OR REPAIR OR RE-DEVELOPMENT WHICH DOES NOT INVOLVE MARKETING, ADVERTISING, SELLING.</a:t>
          </a:r>
          <a:endParaRPr lang="en-IN" dirty="0">
            <a:solidFill>
              <a:schemeClr val="accent1">
                <a:lumMod val="50000"/>
              </a:schemeClr>
            </a:solidFill>
          </a:endParaRPr>
        </a:p>
      </dgm:t>
    </dgm:pt>
    <dgm:pt modelId="{F7DFD99A-D082-4F66-B333-E1EE891DA9DB}" type="parTrans" cxnId="{4B530B46-AAB0-4D06-96D8-772C30ADA7EC}">
      <dgm:prSet/>
      <dgm:spPr/>
      <dgm:t>
        <a:bodyPr/>
        <a:lstStyle/>
        <a:p>
          <a:endParaRPr lang="en-IN"/>
        </a:p>
      </dgm:t>
    </dgm:pt>
    <dgm:pt modelId="{BD520982-4F28-4E39-8745-05676617F42E}" type="sibTrans" cxnId="{4B530B46-AAB0-4D06-96D8-772C30ADA7EC}">
      <dgm:prSet/>
      <dgm:spPr/>
      <dgm:t>
        <a:bodyPr/>
        <a:lstStyle/>
        <a:p>
          <a:endParaRPr lang="en-IN"/>
        </a:p>
      </dgm:t>
    </dgm:pt>
    <dgm:pt modelId="{4BA1CA30-746E-41CE-9532-A69989B68E33}">
      <dgm:prSet custT="1"/>
      <dgm:spPr/>
      <dgm:t>
        <a:bodyPr/>
        <a:lstStyle/>
        <a:p>
          <a:r>
            <a:rPr lang="en-US" sz="1900" dirty="0" smtClean="0">
              <a:solidFill>
                <a:schemeClr val="accent1">
                  <a:lumMod val="50000"/>
                </a:schemeClr>
              </a:solidFill>
            </a:rPr>
            <a:t>LAND IS BELOW </a:t>
          </a:r>
          <a:r>
            <a:rPr lang="en-US" sz="1900" b="1" dirty="0" smtClean="0">
              <a:solidFill>
                <a:schemeClr val="accent1">
                  <a:lumMod val="50000"/>
                </a:schemeClr>
              </a:solidFill>
              <a:latin typeface="Times New Roman" panose="02020603050405020304" pitchFamily="18" charset="0"/>
              <a:cs typeface="Times New Roman" panose="02020603050405020304" pitchFamily="18" charset="0"/>
            </a:rPr>
            <a:t>500</a:t>
          </a:r>
          <a:r>
            <a:rPr lang="en-US" sz="1900" b="1" dirty="0" smtClean="0">
              <a:solidFill>
                <a:schemeClr val="accent1">
                  <a:lumMod val="50000"/>
                </a:schemeClr>
              </a:solidFill>
            </a:rPr>
            <a:t> SQM </a:t>
          </a:r>
          <a:r>
            <a:rPr lang="en-US" sz="1900" dirty="0" smtClean="0">
              <a:solidFill>
                <a:schemeClr val="accent1">
                  <a:lumMod val="50000"/>
                </a:schemeClr>
              </a:solidFill>
            </a:rPr>
            <a:t>IN ALL PHASES </a:t>
          </a:r>
        </a:p>
        <a:p>
          <a:r>
            <a:rPr lang="en-US" sz="1900" b="1" dirty="0" smtClean="0">
              <a:solidFill>
                <a:schemeClr val="accent1">
                  <a:lumMod val="50000"/>
                </a:schemeClr>
              </a:solidFill>
            </a:rPr>
            <a:t>    </a:t>
          </a:r>
          <a:r>
            <a:rPr lang="en-US" sz="2800" b="1" dirty="0" smtClean="0">
              <a:solidFill>
                <a:schemeClr val="accent1">
                  <a:lumMod val="50000"/>
                </a:schemeClr>
              </a:solidFill>
            </a:rPr>
            <a:t>or</a:t>
          </a:r>
          <a:endParaRPr lang="en-US" sz="1900" b="1" dirty="0" smtClean="0">
            <a:solidFill>
              <a:schemeClr val="accent1">
                <a:lumMod val="50000"/>
              </a:schemeClr>
            </a:solidFill>
          </a:endParaRPr>
        </a:p>
      </dgm:t>
    </dgm:pt>
    <dgm:pt modelId="{2161A2EB-52B4-4CE0-BA71-2FEB563EF262}" type="sibTrans" cxnId="{EA7C7FAF-2FD4-4EC0-9DE2-71EB2D4EDA35}">
      <dgm:prSet/>
      <dgm:spPr/>
      <dgm:t>
        <a:bodyPr/>
        <a:lstStyle/>
        <a:p>
          <a:endParaRPr lang="en-IN"/>
        </a:p>
      </dgm:t>
    </dgm:pt>
    <dgm:pt modelId="{D55A564F-BA3B-49DC-AD9C-AA94D99386AD}" type="parTrans" cxnId="{EA7C7FAF-2FD4-4EC0-9DE2-71EB2D4EDA35}">
      <dgm:prSet/>
      <dgm:spPr/>
      <dgm:t>
        <a:bodyPr/>
        <a:lstStyle/>
        <a:p>
          <a:endParaRPr lang="en-IN"/>
        </a:p>
      </dgm:t>
    </dgm:pt>
    <dgm:pt modelId="{B0240D5C-E219-42C8-B4AE-73CB47286D6B}" type="pres">
      <dgm:prSet presAssocID="{BD099B19-22CF-4959-A2D7-C19B48BDA2BE}" presName="vert0" presStyleCnt="0">
        <dgm:presLayoutVars>
          <dgm:dir/>
          <dgm:animOne val="branch"/>
          <dgm:animLvl val="lvl"/>
        </dgm:presLayoutVars>
      </dgm:prSet>
      <dgm:spPr/>
      <dgm:t>
        <a:bodyPr/>
        <a:lstStyle/>
        <a:p>
          <a:endParaRPr lang="en-IN"/>
        </a:p>
      </dgm:t>
    </dgm:pt>
    <dgm:pt modelId="{9D35AAF5-4F1E-4D2D-94DA-48AB333C0F3A}" type="pres">
      <dgm:prSet presAssocID="{1267F5F5-43DA-44C1-AA73-0B0DFC7406CB}" presName="thickLine" presStyleLbl="alignNode1" presStyleIdx="0" presStyleCnt="1"/>
      <dgm:spPr/>
    </dgm:pt>
    <dgm:pt modelId="{D6460330-861A-410E-A5C7-85957A4C4C2F}" type="pres">
      <dgm:prSet presAssocID="{1267F5F5-43DA-44C1-AA73-0B0DFC7406CB}" presName="horz1" presStyleCnt="0"/>
      <dgm:spPr/>
    </dgm:pt>
    <dgm:pt modelId="{615293F4-B613-4407-BF3E-560AFF4C8187}" type="pres">
      <dgm:prSet presAssocID="{1267F5F5-43DA-44C1-AA73-0B0DFC7406CB}" presName="tx1" presStyleLbl="revTx" presStyleIdx="0" presStyleCnt="6" custScaleX="101400"/>
      <dgm:spPr/>
      <dgm:t>
        <a:bodyPr/>
        <a:lstStyle/>
        <a:p>
          <a:endParaRPr lang="en-IN"/>
        </a:p>
      </dgm:t>
    </dgm:pt>
    <dgm:pt modelId="{84DB717A-969A-410E-A90B-B9BBBDAE673C}" type="pres">
      <dgm:prSet presAssocID="{1267F5F5-43DA-44C1-AA73-0B0DFC7406CB}" presName="vert1" presStyleCnt="0"/>
      <dgm:spPr/>
    </dgm:pt>
    <dgm:pt modelId="{7A74AD76-7C58-4FAC-81F1-05120F6B353C}" type="pres">
      <dgm:prSet presAssocID="{4BA1CA30-746E-41CE-9532-A69989B68E33}" presName="vertSpace2a" presStyleCnt="0"/>
      <dgm:spPr/>
    </dgm:pt>
    <dgm:pt modelId="{FFEE7990-38FC-44AE-B77F-8A5FE8FC3A88}" type="pres">
      <dgm:prSet presAssocID="{4BA1CA30-746E-41CE-9532-A69989B68E33}" presName="horz2" presStyleCnt="0"/>
      <dgm:spPr/>
    </dgm:pt>
    <dgm:pt modelId="{53AEB1CC-E20E-4F7C-AFC4-14D60CC4B9C2}" type="pres">
      <dgm:prSet presAssocID="{4BA1CA30-746E-41CE-9532-A69989B68E33}" presName="horzSpace2" presStyleCnt="0"/>
      <dgm:spPr/>
    </dgm:pt>
    <dgm:pt modelId="{39EE94A1-1620-4E62-B312-E76E271F9267}" type="pres">
      <dgm:prSet presAssocID="{4BA1CA30-746E-41CE-9532-A69989B68E33}" presName="tx2" presStyleLbl="revTx" presStyleIdx="1" presStyleCnt="6"/>
      <dgm:spPr/>
      <dgm:t>
        <a:bodyPr/>
        <a:lstStyle/>
        <a:p>
          <a:endParaRPr lang="en-IN"/>
        </a:p>
      </dgm:t>
    </dgm:pt>
    <dgm:pt modelId="{22F9BDC0-C235-4A84-8042-4D952066813F}" type="pres">
      <dgm:prSet presAssocID="{4BA1CA30-746E-41CE-9532-A69989B68E33}" presName="vert2" presStyleCnt="0"/>
      <dgm:spPr/>
    </dgm:pt>
    <dgm:pt modelId="{784C358E-7CA1-42D0-9DD7-0439AC92CE5E}" type="pres">
      <dgm:prSet presAssocID="{4BA1CA30-746E-41CE-9532-A69989B68E33}" presName="thinLine2b" presStyleLbl="callout" presStyleIdx="0" presStyleCnt="5" custLinFactY="3600000" custLinFactNeighborX="221" custLinFactNeighborY="3612396"/>
      <dgm:spPr/>
    </dgm:pt>
    <dgm:pt modelId="{41DDE988-32DE-4479-A9E5-26096E76F8ED}" type="pres">
      <dgm:prSet presAssocID="{4BA1CA30-746E-41CE-9532-A69989B68E33}" presName="vertSpace2b" presStyleCnt="0"/>
      <dgm:spPr/>
    </dgm:pt>
    <dgm:pt modelId="{04A2DEC6-8C68-4D30-A9B4-3405D606CB6F}" type="pres">
      <dgm:prSet presAssocID="{1367B03E-8377-42A4-A57D-D63A352C2E0A}" presName="horz2" presStyleCnt="0"/>
      <dgm:spPr/>
    </dgm:pt>
    <dgm:pt modelId="{339FD8BC-B3B6-4BDA-8837-E275CFA9372B}" type="pres">
      <dgm:prSet presAssocID="{1367B03E-8377-42A4-A57D-D63A352C2E0A}" presName="horzSpace2" presStyleCnt="0"/>
      <dgm:spPr/>
    </dgm:pt>
    <dgm:pt modelId="{98EB6C06-2AA7-4B9F-A57B-C28C33EB3A41}" type="pres">
      <dgm:prSet presAssocID="{1367B03E-8377-42A4-A57D-D63A352C2E0A}" presName="tx2" presStyleLbl="revTx" presStyleIdx="2" presStyleCnt="6"/>
      <dgm:spPr/>
      <dgm:t>
        <a:bodyPr/>
        <a:lstStyle/>
        <a:p>
          <a:endParaRPr lang="en-IN"/>
        </a:p>
      </dgm:t>
    </dgm:pt>
    <dgm:pt modelId="{C2608649-9485-480E-9A63-1A3F7AF3E002}" type="pres">
      <dgm:prSet presAssocID="{1367B03E-8377-42A4-A57D-D63A352C2E0A}" presName="vert2" presStyleCnt="0"/>
      <dgm:spPr/>
    </dgm:pt>
    <dgm:pt modelId="{F0848F29-F54E-4110-B937-0842BAE4DAB8}" type="pres">
      <dgm:prSet presAssocID="{1367B03E-8377-42A4-A57D-D63A352C2E0A}" presName="thinLine2b" presStyleLbl="callout" presStyleIdx="1" presStyleCnt="5"/>
      <dgm:spPr/>
    </dgm:pt>
    <dgm:pt modelId="{B259FA4B-B5FF-4FB3-BD1D-8B5FE3D0B8B6}" type="pres">
      <dgm:prSet presAssocID="{1367B03E-8377-42A4-A57D-D63A352C2E0A}" presName="vertSpace2b" presStyleCnt="0"/>
      <dgm:spPr/>
    </dgm:pt>
    <dgm:pt modelId="{D00E7891-1869-4E37-B775-87671299453D}" type="pres">
      <dgm:prSet presAssocID="{766FE431-181B-4B26-94C7-6E2C154B82B5}" presName="horz2" presStyleCnt="0"/>
      <dgm:spPr/>
    </dgm:pt>
    <dgm:pt modelId="{8D59DA1C-6FF7-4E8D-8170-B379567E31EE}" type="pres">
      <dgm:prSet presAssocID="{766FE431-181B-4B26-94C7-6E2C154B82B5}" presName="horzSpace2" presStyleCnt="0"/>
      <dgm:spPr/>
    </dgm:pt>
    <dgm:pt modelId="{E6A93ED1-C191-4546-9C88-F6FCABC1FFB1}" type="pres">
      <dgm:prSet presAssocID="{766FE431-181B-4B26-94C7-6E2C154B82B5}" presName="tx2" presStyleLbl="revTx" presStyleIdx="3" presStyleCnt="6"/>
      <dgm:spPr/>
      <dgm:t>
        <a:bodyPr/>
        <a:lstStyle/>
        <a:p>
          <a:endParaRPr lang="en-IN"/>
        </a:p>
      </dgm:t>
    </dgm:pt>
    <dgm:pt modelId="{F97347FC-EB5F-4A21-A141-D060094D9AEA}" type="pres">
      <dgm:prSet presAssocID="{766FE431-181B-4B26-94C7-6E2C154B82B5}" presName="vert2" presStyleCnt="0"/>
      <dgm:spPr/>
    </dgm:pt>
    <dgm:pt modelId="{A50A490E-12E4-4793-BED0-CBC8A270F35A}" type="pres">
      <dgm:prSet presAssocID="{766FE431-181B-4B26-94C7-6E2C154B82B5}" presName="thinLine2b" presStyleLbl="callout" presStyleIdx="2" presStyleCnt="5"/>
      <dgm:spPr/>
    </dgm:pt>
    <dgm:pt modelId="{0B47EEFE-B8B9-46E4-AD29-222A44B7FEFE}" type="pres">
      <dgm:prSet presAssocID="{766FE431-181B-4B26-94C7-6E2C154B82B5}" presName="vertSpace2b" presStyleCnt="0"/>
      <dgm:spPr/>
    </dgm:pt>
    <dgm:pt modelId="{EEC3A40A-C672-4A19-8CD9-3C19453CED13}" type="pres">
      <dgm:prSet presAssocID="{2CCC77D5-6FBD-4A2F-91B1-E2DCDF9A4405}" presName="horz2" presStyleCnt="0"/>
      <dgm:spPr/>
    </dgm:pt>
    <dgm:pt modelId="{3B8C5110-C5EE-478C-AD40-4FFE40347771}" type="pres">
      <dgm:prSet presAssocID="{2CCC77D5-6FBD-4A2F-91B1-E2DCDF9A4405}" presName="horzSpace2" presStyleCnt="0"/>
      <dgm:spPr/>
    </dgm:pt>
    <dgm:pt modelId="{7FFFE162-2AB1-4175-95F9-9C4D24DE0547}" type="pres">
      <dgm:prSet presAssocID="{2CCC77D5-6FBD-4A2F-91B1-E2DCDF9A4405}" presName="tx2" presStyleLbl="revTx" presStyleIdx="4" presStyleCnt="6"/>
      <dgm:spPr/>
      <dgm:t>
        <a:bodyPr/>
        <a:lstStyle/>
        <a:p>
          <a:endParaRPr lang="en-IN"/>
        </a:p>
      </dgm:t>
    </dgm:pt>
    <dgm:pt modelId="{3675D6B2-9EAD-486F-BF01-99BC2CAD9E02}" type="pres">
      <dgm:prSet presAssocID="{2CCC77D5-6FBD-4A2F-91B1-E2DCDF9A4405}" presName="vert2" presStyleCnt="0"/>
      <dgm:spPr/>
    </dgm:pt>
    <dgm:pt modelId="{37A63449-6491-489C-A531-665A8AADE414}" type="pres">
      <dgm:prSet presAssocID="{2CCC77D5-6FBD-4A2F-91B1-E2DCDF9A4405}" presName="thinLine2b" presStyleLbl="callout" presStyleIdx="3" presStyleCnt="5"/>
      <dgm:spPr/>
    </dgm:pt>
    <dgm:pt modelId="{4A88F463-36AE-4C98-9A22-29756BD57F14}" type="pres">
      <dgm:prSet presAssocID="{2CCC77D5-6FBD-4A2F-91B1-E2DCDF9A4405}" presName="vertSpace2b" presStyleCnt="0"/>
      <dgm:spPr/>
    </dgm:pt>
    <dgm:pt modelId="{3B48E007-7C5D-4879-87AA-5109458A3058}" type="pres">
      <dgm:prSet presAssocID="{098A8B12-77DD-471E-BEE9-71F3B47DC570}" presName="horz2" presStyleCnt="0"/>
      <dgm:spPr/>
    </dgm:pt>
    <dgm:pt modelId="{63DDBB83-D2DA-4035-8F04-48EEA127F2A1}" type="pres">
      <dgm:prSet presAssocID="{098A8B12-77DD-471E-BEE9-71F3B47DC570}" presName="horzSpace2" presStyleCnt="0"/>
      <dgm:spPr/>
    </dgm:pt>
    <dgm:pt modelId="{019B258A-BA42-4ACB-9B98-9DB407F8106B}" type="pres">
      <dgm:prSet presAssocID="{098A8B12-77DD-471E-BEE9-71F3B47DC570}" presName="tx2" presStyleLbl="revTx" presStyleIdx="5" presStyleCnt="6"/>
      <dgm:spPr/>
      <dgm:t>
        <a:bodyPr/>
        <a:lstStyle/>
        <a:p>
          <a:endParaRPr lang="en-IN"/>
        </a:p>
      </dgm:t>
    </dgm:pt>
    <dgm:pt modelId="{FA651C4D-4FA8-461A-B80F-0767891DF010}" type="pres">
      <dgm:prSet presAssocID="{098A8B12-77DD-471E-BEE9-71F3B47DC570}" presName="vert2" presStyleCnt="0"/>
      <dgm:spPr/>
    </dgm:pt>
    <dgm:pt modelId="{0069FAA2-9975-4485-B4BE-A3BE31691FE7}" type="pres">
      <dgm:prSet presAssocID="{098A8B12-77DD-471E-BEE9-71F3B47DC570}" presName="thinLine2b" presStyleLbl="callout" presStyleIdx="4" presStyleCnt="5"/>
      <dgm:spPr/>
    </dgm:pt>
    <dgm:pt modelId="{1774583D-DFA6-4C37-B47D-7023931F1468}" type="pres">
      <dgm:prSet presAssocID="{098A8B12-77DD-471E-BEE9-71F3B47DC570}" presName="vertSpace2b" presStyleCnt="0"/>
      <dgm:spPr/>
    </dgm:pt>
  </dgm:ptLst>
  <dgm:cxnLst>
    <dgm:cxn modelId="{20AE495C-0586-49CD-86F8-314ED184C062}" srcId="{1267F5F5-43DA-44C1-AA73-0B0DFC7406CB}" destId="{2CCC77D5-6FBD-4A2F-91B1-E2DCDF9A4405}" srcOrd="3" destOrd="0" parTransId="{B9BC9FAF-341C-421C-AEA3-2B0D7D4DDEE1}" sibTransId="{7172C006-D714-42A2-B0C4-3FAFF540EA30}"/>
    <dgm:cxn modelId="{03E4C386-E263-428D-90E2-784B9EA297D6}" type="presOf" srcId="{766FE431-181B-4B26-94C7-6E2C154B82B5}" destId="{E6A93ED1-C191-4546-9C88-F6FCABC1FFB1}" srcOrd="0" destOrd="0" presId="urn:microsoft.com/office/officeart/2008/layout/LinedList"/>
    <dgm:cxn modelId="{A8EA69F3-F4C4-42F5-9A32-70213027DDD5}" srcId="{1267F5F5-43DA-44C1-AA73-0B0DFC7406CB}" destId="{1367B03E-8377-42A4-A57D-D63A352C2E0A}" srcOrd="1" destOrd="0" parTransId="{F64EE6F3-83A0-4B2F-A820-7B699EAC50DF}" sibTransId="{3848C0EF-8E4B-4DF8-8038-EFC9583DF6FD}"/>
    <dgm:cxn modelId="{F1964511-A3A5-40CD-87B2-367000187E1D}" type="presOf" srcId="{1367B03E-8377-42A4-A57D-D63A352C2E0A}" destId="{98EB6C06-2AA7-4B9F-A57B-C28C33EB3A41}" srcOrd="0" destOrd="0" presId="urn:microsoft.com/office/officeart/2008/layout/LinedList"/>
    <dgm:cxn modelId="{4B530B46-AAB0-4D06-96D8-772C30ADA7EC}" srcId="{1267F5F5-43DA-44C1-AA73-0B0DFC7406CB}" destId="{098A8B12-77DD-471E-BEE9-71F3B47DC570}" srcOrd="4" destOrd="0" parTransId="{F7DFD99A-D082-4F66-B333-E1EE891DA9DB}" sibTransId="{BD520982-4F28-4E39-8745-05676617F42E}"/>
    <dgm:cxn modelId="{7C6B17BF-377D-4831-B555-7BFC328F5CEA}" type="presOf" srcId="{1267F5F5-43DA-44C1-AA73-0B0DFC7406CB}" destId="{615293F4-B613-4407-BF3E-560AFF4C8187}" srcOrd="0" destOrd="0" presId="urn:microsoft.com/office/officeart/2008/layout/LinedList"/>
    <dgm:cxn modelId="{EEF6D576-CAA6-426D-9024-45EA822DA489}" type="presOf" srcId="{BD099B19-22CF-4959-A2D7-C19B48BDA2BE}" destId="{B0240D5C-E219-42C8-B4AE-73CB47286D6B}" srcOrd="0" destOrd="0" presId="urn:microsoft.com/office/officeart/2008/layout/LinedList"/>
    <dgm:cxn modelId="{3EEA315F-9C11-47F1-A5D1-787DD4BFCC3B}" type="presOf" srcId="{2CCC77D5-6FBD-4A2F-91B1-E2DCDF9A4405}" destId="{7FFFE162-2AB1-4175-95F9-9C4D24DE0547}" srcOrd="0" destOrd="0" presId="urn:microsoft.com/office/officeart/2008/layout/LinedList"/>
    <dgm:cxn modelId="{0D5000C3-022A-49A7-9C3D-BDA726A23EDD}" type="presOf" srcId="{4BA1CA30-746E-41CE-9532-A69989B68E33}" destId="{39EE94A1-1620-4E62-B312-E76E271F9267}" srcOrd="0" destOrd="0" presId="urn:microsoft.com/office/officeart/2008/layout/LinedList"/>
    <dgm:cxn modelId="{EA7C7FAF-2FD4-4EC0-9DE2-71EB2D4EDA35}" srcId="{1267F5F5-43DA-44C1-AA73-0B0DFC7406CB}" destId="{4BA1CA30-746E-41CE-9532-A69989B68E33}" srcOrd="0" destOrd="0" parTransId="{D55A564F-BA3B-49DC-AD9C-AA94D99386AD}" sibTransId="{2161A2EB-52B4-4CE0-BA71-2FEB563EF262}"/>
    <dgm:cxn modelId="{AFF4AC1B-9B42-46AE-BFB4-AFDA3148625A}" type="presOf" srcId="{098A8B12-77DD-471E-BEE9-71F3B47DC570}" destId="{019B258A-BA42-4ACB-9B98-9DB407F8106B}" srcOrd="0" destOrd="0" presId="urn:microsoft.com/office/officeart/2008/layout/LinedList"/>
    <dgm:cxn modelId="{16295BD7-579C-4D3B-BB9C-DD510AA8D495}" srcId="{1267F5F5-43DA-44C1-AA73-0B0DFC7406CB}" destId="{766FE431-181B-4B26-94C7-6E2C154B82B5}" srcOrd="2" destOrd="0" parTransId="{E4A04574-C519-4759-B74E-95B56F46CE64}" sibTransId="{F4040E5A-88E1-434C-980C-6AC6F042EB7B}"/>
    <dgm:cxn modelId="{8A021376-2E12-4CC4-9BE0-4D662535E450}" srcId="{BD099B19-22CF-4959-A2D7-C19B48BDA2BE}" destId="{1267F5F5-43DA-44C1-AA73-0B0DFC7406CB}" srcOrd="0" destOrd="0" parTransId="{4105EAF4-CDE0-45CF-906D-E552592030D4}" sibTransId="{0F64193D-16B1-4950-993D-9F5E64388B32}"/>
    <dgm:cxn modelId="{6873EE32-F405-49F7-B419-3992FE6A9CC6}" type="presParOf" srcId="{B0240D5C-E219-42C8-B4AE-73CB47286D6B}" destId="{9D35AAF5-4F1E-4D2D-94DA-48AB333C0F3A}" srcOrd="0" destOrd="0" presId="urn:microsoft.com/office/officeart/2008/layout/LinedList"/>
    <dgm:cxn modelId="{0E2469DF-B22E-4D8F-94ED-9D9625E574A2}" type="presParOf" srcId="{B0240D5C-E219-42C8-B4AE-73CB47286D6B}" destId="{D6460330-861A-410E-A5C7-85957A4C4C2F}" srcOrd="1" destOrd="0" presId="urn:microsoft.com/office/officeart/2008/layout/LinedList"/>
    <dgm:cxn modelId="{FC0EFED7-0667-4B5C-AEAE-D7EA6DD62BE1}" type="presParOf" srcId="{D6460330-861A-410E-A5C7-85957A4C4C2F}" destId="{615293F4-B613-4407-BF3E-560AFF4C8187}" srcOrd="0" destOrd="0" presId="urn:microsoft.com/office/officeart/2008/layout/LinedList"/>
    <dgm:cxn modelId="{C0F5B082-4750-4D3D-BBE9-55EBA132F980}" type="presParOf" srcId="{D6460330-861A-410E-A5C7-85957A4C4C2F}" destId="{84DB717A-969A-410E-A90B-B9BBBDAE673C}" srcOrd="1" destOrd="0" presId="urn:microsoft.com/office/officeart/2008/layout/LinedList"/>
    <dgm:cxn modelId="{B0E9477B-5104-4544-A0B9-BDFFC2C6448A}" type="presParOf" srcId="{84DB717A-969A-410E-A90B-B9BBBDAE673C}" destId="{7A74AD76-7C58-4FAC-81F1-05120F6B353C}" srcOrd="0" destOrd="0" presId="urn:microsoft.com/office/officeart/2008/layout/LinedList"/>
    <dgm:cxn modelId="{DC7A723B-FC51-4AF2-ABC8-666BC66510DC}" type="presParOf" srcId="{84DB717A-969A-410E-A90B-B9BBBDAE673C}" destId="{FFEE7990-38FC-44AE-B77F-8A5FE8FC3A88}" srcOrd="1" destOrd="0" presId="urn:microsoft.com/office/officeart/2008/layout/LinedList"/>
    <dgm:cxn modelId="{2843AE36-9A9F-4FFB-B462-3E1C0AEBDE58}" type="presParOf" srcId="{FFEE7990-38FC-44AE-B77F-8A5FE8FC3A88}" destId="{53AEB1CC-E20E-4F7C-AFC4-14D60CC4B9C2}" srcOrd="0" destOrd="0" presId="urn:microsoft.com/office/officeart/2008/layout/LinedList"/>
    <dgm:cxn modelId="{2701193B-8A2B-4B3C-ACD4-117735A97C0F}" type="presParOf" srcId="{FFEE7990-38FC-44AE-B77F-8A5FE8FC3A88}" destId="{39EE94A1-1620-4E62-B312-E76E271F9267}" srcOrd="1" destOrd="0" presId="urn:microsoft.com/office/officeart/2008/layout/LinedList"/>
    <dgm:cxn modelId="{5489BE3B-C432-4707-8257-DC0CE782467B}" type="presParOf" srcId="{FFEE7990-38FC-44AE-B77F-8A5FE8FC3A88}" destId="{22F9BDC0-C235-4A84-8042-4D952066813F}" srcOrd="2" destOrd="0" presId="urn:microsoft.com/office/officeart/2008/layout/LinedList"/>
    <dgm:cxn modelId="{FD9A13DB-718E-43A8-81DA-718FB2551EA0}" type="presParOf" srcId="{84DB717A-969A-410E-A90B-B9BBBDAE673C}" destId="{784C358E-7CA1-42D0-9DD7-0439AC92CE5E}" srcOrd="2" destOrd="0" presId="urn:microsoft.com/office/officeart/2008/layout/LinedList"/>
    <dgm:cxn modelId="{44F0A8D3-F95A-49AF-BCD8-81F8A101C294}" type="presParOf" srcId="{84DB717A-969A-410E-A90B-B9BBBDAE673C}" destId="{41DDE988-32DE-4479-A9E5-26096E76F8ED}" srcOrd="3" destOrd="0" presId="urn:microsoft.com/office/officeart/2008/layout/LinedList"/>
    <dgm:cxn modelId="{17B4E752-57F6-4A64-98CF-F6D54BAF8A49}" type="presParOf" srcId="{84DB717A-969A-410E-A90B-B9BBBDAE673C}" destId="{04A2DEC6-8C68-4D30-A9B4-3405D606CB6F}" srcOrd="4" destOrd="0" presId="urn:microsoft.com/office/officeart/2008/layout/LinedList"/>
    <dgm:cxn modelId="{8C5F0B7F-B41E-4C1E-B127-7C1CA91FE9AA}" type="presParOf" srcId="{04A2DEC6-8C68-4D30-A9B4-3405D606CB6F}" destId="{339FD8BC-B3B6-4BDA-8837-E275CFA9372B}" srcOrd="0" destOrd="0" presId="urn:microsoft.com/office/officeart/2008/layout/LinedList"/>
    <dgm:cxn modelId="{D0FE1E61-97B8-434F-B744-785288A9F6D9}" type="presParOf" srcId="{04A2DEC6-8C68-4D30-A9B4-3405D606CB6F}" destId="{98EB6C06-2AA7-4B9F-A57B-C28C33EB3A41}" srcOrd="1" destOrd="0" presId="urn:microsoft.com/office/officeart/2008/layout/LinedList"/>
    <dgm:cxn modelId="{F84A8C73-B136-4931-B7E4-93A5A1DA25C7}" type="presParOf" srcId="{04A2DEC6-8C68-4D30-A9B4-3405D606CB6F}" destId="{C2608649-9485-480E-9A63-1A3F7AF3E002}" srcOrd="2" destOrd="0" presId="urn:microsoft.com/office/officeart/2008/layout/LinedList"/>
    <dgm:cxn modelId="{4BDDDE53-8A95-423F-AA24-CB71B3D3D2DD}" type="presParOf" srcId="{84DB717A-969A-410E-A90B-B9BBBDAE673C}" destId="{F0848F29-F54E-4110-B937-0842BAE4DAB8}" srcOrd="5" destOrd="0" presId="urn:microsoft.com/office/officeart/2008/layout/LinedList"/>
    <dgm:cxn modelId="{1B97F122-90E2-4C14-85D5-F69BF4585BA5}" type="presParOf" srcId="{84DB717A-969A-410E-A90B-B9BBBDAE673C}" destId="{B259FA4B-B5FF-4FB3-BD1D-8B5FE3D0B8B6}" srcOrd="6" destOrd="0" presId="urn:microsoft.com/office/officeart/2008/layout/LinedList"/>
    <dgm:cxn modelId="{EB2F1A47-DC9A-4A96-A74C-439C66D8A695}" type="presParOf" srcId="{84DB717A-969A-410E-A90B-B9BBBDAE673C}" destId="{D00E7891-1869-4E37-B775-87671299453D}" srcOrd="7" destOrd="0" presId="urn:microsoft.com/office/officeart/2008/layout/LinedList"/>
    <dgm:cxn modelId="{C969689B-C4EB-42FD-A001-2616525F20CE}" type="presParOf" srcId="{D00E7891-1869-4E37-B775-87671299453D}" destId="{8D59DA1C-6FF7-4E8D-8170-B379567E31EE}" srcOrd="0" destOrd="0" presId="urn:microsoft.com/office/officeart/2008/layout/LinedList"/>
    <dgm:cxn modelId="{E8FB9838-6EC1-4C63-AF18-69BDEC4730ED}" type="presParOf" srcId="{D00E7891-1869-4E37-B775-87671299453D}" destId="{E6A93ED1-C191-4546-9C88-F6FCABC1FFB1}" srcOrd="1" destOrd="0" presId="urn:microsoft.com/office/officeart/2008/layout/LinedList"/>
    <dgm:cxn modelId="{F0851357-9C0D-4FE1-895B-45047178D230}" type="presParOf" srcId="{D00E7891-1869-4E37-B775-87671299453D}" destId="{F97347FC-EB5F-4A21-A141-D060094D9AEA}" srcOrd="2" destOrd="0" presId="urn:microsoft.com/office/officeart/2008/layout/LinedList"/>
    <dgm:cxn modelId="{411E2A75-B2BE-4B01-A27E-191B5BE9FF42}" type="presParOf" srcId="{84DB717A-969A-410E-A90B-B9BBBDAE673C}" destId="{A50A490E-12E4-4793-BED0-CBC8A270F35A}" srcOrd="8" destOrd="0" presId="urn:microsoft.com/office/officeart/2008/layout/LinedList"/>
    <dgm:cxn modelId="{7B7AD727-4FC3-467F-8A3F-4759CED3CAA2}" type="presParOf" srcId="{84DB717A-969A-410E-A90B-B9BBBDAE673C}" destId="{0B47EEFE-B8B9-46E4-AD29-222A44B7FEFE}" srcOrd="9" destOrd="0" presId="urn:microsoft.com/office/officeart/2008/layout/LinedList"/>
    <dgm:cxn modelId="{D3A143C1-E953-4331-B2ED-38CD7CA0E467}" type="presParOf" srcId="{84DB717A-969A-410E-A90B-B9BBBDAE673C}" destId="{EEC3A40A-C672-4A19-8CD9-3C19453CED13}" srcOrd="10" destOrd="0" presId="urn:microsoft.com/office/officeart/2008/layout/LinedList"/>
    <dgm:cxn modelId="{6C03F7F8-5CB0-4E46-B5D2-F84717CDA68D}" type="presParOf" srcId="{EEC3A40A-C672-4A19-8CD9-3C19453CED13}" destId="{3B8C5110-C5EE-478C-AD40-4FFE40347771}" srcOrd="0" destOrd="0" presId="urn:microsoft.com/office/officeart/2008/layout/LinedList"/>
    <dgm:cxn modelId="{A6997F1A-C1B6-4EF5-AAA7-94CDC639F137}" type="presParOf" srcId="{EEC3A40A-C672-4A19-8CD9-3C19453CED13}" destId="{7FFFE162-2AB1-4175-95F9-9C4D24DE0547}" srcOrd="1" destOrd="0" presId="urn:microsoft.com/office/officeart/2008/layout/LinedList"/>
    <dgm:cxn modelId="{7BFC6DBB-834C-4468-BCBE-A1C311F7C433}" type="presParOf" srcId="{EEC3A40A-C672-4A19-8CD9-3C19453CED13}" destId="{3675D6B2-9EAD-486F-BF01-99BC2CAD9E02}" srcOrd="2" destOrd="0" presId="urn:microsoft.com/office/officeart/2008/layout/LinedList"/>
    <dgm:cxn modelId="{0B5C5BF2-B7AA-41A9-83B6-E38E275602FB}" type="presParOf" srcId="{84DB717A-969A-410E-A90B-B9BBBDAE673C}" destId="{37A63449-6491-489C-A531-665A8AADE414}" srcOrd="11" destOrd="0" presId="urn:microsoft.com/office/officeart/2008/layout/LinedList"/>
    <dgm:cxn modelId="{A9931313-2BC3-4DF7-A3DB-FCBA0E2B107C}" type="presParOf" srcId="{84DB717A-969A-410E-A90B-B9BBBDAE673C}" destId="{4A88F463-36AE-4C98-9A22-29756BD57F14}" srcOrd="12" destOrd="0" presId="urn:microsoft.com/office/officeart/2008/layout/LinedList"/>
    <dgm:cxn modelId="{F7637379-7EB6-419A-9C4B-06E11702767C}" type="presParOf" srcId="{84DB717A-969A-410E-A90B-B9BBBDAE673C}" destId="{3B48E007-7C5D-4879-87AA-5109458A3058}" srcOrd="13" destOrd="0" presId="urn:microsoft.com/office/officeart/2008/layout/LinedList"/>
    <dgm:cxn modelId="{BF1E4866-F9C9-48F5-8FE2-4660CF95DB2F}" type="presParOf" srcId="{3B48E007-7C5D-4879-87AA-5109458A3058}" destId="{63DDBB83-D2DA-4035-8F04-48EEA127F2A1}" srcOrd="0" destOrd="0" presId="urn:microsoft.com/office/officeart/2008/layout/LinedList"/>
    <dgm:cxn modelId="{B54D22DE-ECF0-47BC-B440-82E507B56E10}" type="presParOf" srcId="{3B48E007-7C5D-4879-87AA-5109458A3058}" destId="{019B258A-BA42-4ACB-9B98-9DB407F8106B}" srcOrd="1" destOrd="0" presId="urn:microsoft.com/office/officeart/2008/layout/LinedList"/>
    <dgm:cxn modelId="{386E654D-D13E-4B2F-8DF0-27012649D66D}" type="presParOf" srcId="{3B48E007-7C5D-4879-87AA-5109458A3058}" destId="{FA651C4D-4FA8-461A-B80F-0767891DF010}" srcOrd="2" destOrd="0" presId="urn:microsoft.com/office/officeart/2008/layout/LinedList"/>
    <dgm:cxn modelId="{C8A924B0-C07C-4AB0-A93B-508A24AF54BD}" type="presParOf" srcId="{84DB717A-969A-410E-A90B-B9BBBDAE673C}" destId="{0069FAA2-9975-4485-B4BE-A3BE31691FE7}" srcOrd="14" destOrd="0" presId="urn:microsoft.com/office/officeart/2008/layout/LinedList"/>
    <dgm:cxn modelId="{78C32784-0106-4709-8AD2-0DA969456474}" type="presParOf" srcId="{84DB717A-969A-410E-A90B-B9BBBDAE673C}" destId="{1774583D-DFA6-4C37-B47D-7023931F1468}" srcOrd="15"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099B19-22CF-4959-A2D7-C19B48BDA2B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1267F5F5-43DA-44C1-AA73-0B0DFC7406CB}">
      <dgm:prSet/>
      <dgm:spPr/>
      <dgm:t>
        <a:bodyPr/>
        <a:lstStyle/>
        <a:p>
          <a:r>
            <a:rPr lang="en-US" dirty="0"/>
            <a:t>Section 6 of RERA Act Read with Rule 7 of RERA Rules</a:t>
          </a:r>
          <a:endParaRPr lang="en-IN" dirty="0"/>
        </a:p>
      </dgm:t>
    </dgm:pt>
    <dgm:pt modelId="{4105EAF4-CDE0-45CF-906D-E552592030D4}" type="parTrans" cxnId="{8A021376-2E12-4CC4-9BE0-4D662535E450}">
      <dgm:prSet/>
      <dgm:spPr/>
      <dgm:t>
        <a:bodyPr/>
        <a:lstStyle/>
        <a:p>
          <a:endParaRPr lang="en-IN"/>
        </a:p>
      </dgm:t>
    </dgm:pt>
    <dgm:pt modelId="{0F64193D-16B1-4950-993D-9F5E64388B32}" type="sibTrans" cxnId="{8A021376-2E12-4CC4-9BE0-4D662535E450}">
      <dgm:prSet/>
      <dgm:spPr/>
      <dgm:t>
        <a:bodyPr/>
        <a:lstStyle/>
        <a:p>
          <a:endParaRPr lang="en-IN"/>
        </a:p>
      </dgm:t>
    </dgm:pt>
    <dgm:pt modelId="{4BA1CA30-746E-41CE-9532-A69989B68E33}">
      <dgm:prSet/>
      <dgm:spPr/>
      <dgm:t>
        <a:bodyPr/>
        <a:lstStyle/>
        <a:p>
          <a:r>
            <a:rPr lang="en-US" dirty="0"/>
            <a:t>(1)Registration of Project may be extended by Authority on an Application by Promoter, due to force majeure. </a:t>
          </a:r>
          <a:endParaRPr lang="en-IN" dirty="0"/>
        </a:p>
      </dgm:t>
    </dgm:pt>
    <dgm:pt modelId="{D55A564F-BA3B-49DC-AD9C-AA94D99386AD}" type="parTrans" cxnId="{EA7C7FAF-2FD4-4EC0-9DE2-71EB2D4EDA35}">
      <dgm:prSet/>
      <dgm:spPr/>
      <dgm:t>
        <a:bodyPr/>
        <a:lstStyle/>
        <a:p>
          <a:endParaRPr lang="en-IN"/>
        </a:p>
      </dgm:t>
    </dgm:pt>
    <dgm:pt modelId="{2161A2EB-52B4-4CE0-BA71-2FEB563EF262}" type="sibTrans" cxnId="{EA7C7FAF-2FD4-4EC0-9DE2-71EB2D4EDA35}">
      <dgm:prSet/>
      <dgm:spPr/>
      <dgm:t>
        <a:bodyPr/>
        <a:lstStyle/>
        <a:p>
          <a:endParaRPr lang="en-IN"/>
        </a:p>
      </dgm:t>
    </dgm:pt>
    <dgm:pt modelId="{1367B03E-8377-42A4-A57D-D63A352C2E0A}">
      <dgm:prSet/>
      <dgm:spPr/>
      <dgm:t>
        <a:bodyPr/>
        <a:lstStyle/>
        <a:p>
          <a:r>
            <a:rPr lang="en-US" dirty="0" smtClean="0"/>
            <a:t>(3) </a:t>
          </a:r>
          <a:r>
            <a:rPr lang="en-US" dirty="0"/>
            <a:t>The Application is to be </a:t>
          </a:r>
          <a:r>
            <a:rPr lang="en-US" dirty="0" smtClean="0"/>
            <a:t>made in Form E along </a:t>
          </a:r>
          <a:r>
            <a:rPr lang="en-US" dirty="0"/>
            <a:t>with prescribed fees. </a:t>
          </a:r>
          <a:endParaRPr lang="en-IN" dirty="0"/>
        </a:p>
      </dgm:t>
    </dgm:pt>
    <dgm:pt modelId="{F64EE6F3-83A0-4B2F-A820-7B699EAC50DF}" type="parTrans" cxnId="{A8EA69F3-F4C4-42F5-9A32-70213027DDD5}">
      <dgm:prSet/>
      <dgm:spPr/>
      <dgm:t>
        <a:bodyPr/>
        <a:lstStyle/>
        <a:p>
          <a:endParaRPr lang="en-IN"/>
        </a:p>
      </dgm:t>
    </dgm:pt>
    <dgm:pt modelId="{3848C0EF-8E4B-4DF8-8038-EFC9583DF6FD}" type="sibTrans" cxnId="{A8EA69F3-F4C4-42F5-9A32-70213027DDD5}">
      <dgm:prSet/>
      <dgm:spPr/>
      <dgm:t>
        <a:bodyPr/>
        <a:lstStyle/>
        <a:p>
          <a:endParaRPr lang="en-IN"/>
        </a:p>
      </dgm:t>
    </dgm:pt>
    <dgm:pt modelId="{85C4E86E-0BB2-4C4E-95F8-857551328D4C}">
      <dgm:prSet/>
      <dgm:spPr/>
      <dgm:t>
        <a:bodyPr/>
        <a:lstStyle/>
        <a:p>
          <a:r>
            <a:rPr lang="en-US" dirty="0" smtClean="0"/>
            <a:t>(4)The Extension of the project shall not be beyond the period provided as per local laws for completion of the project</a:t>
          </a:r>
          <a:endParaRPr lang="en-IN" dirty="0"/>
        </a:p>
      </dgm:t>
    </dgm:pt>
    <dgm:pt modelId="{A9BF99C5-B831-4748-9714-AD6099B73A15}" type="parTrans" cxnId="{0132EE57-3F5E-41CE-AF4A-758B01DE8C28}">
      <dgm:prSet/>
      <dgm:spPr/>
      <dgm:t>
        <a:bodyPr/>
        <a:lstStyle/>
        <a:p>
          <a:endParaRPr lang="en-IN"/>
        </a:p>
      </dgm:t>
    </dgm:pt>
    <dgm:pt modelId="{184E8EEF-61A7-4AEA-A76B-F84C617A3D13}" type="sibTrans" cxnId="{0132EE57-3F5E-41CE-AF4A-758B01DE8C28}">
      <dgm:prSet/>
      <dgm:spPr/>
      <dgm:t>
        <a:bodyPr/>
        <a:lstStyle/>
        <a:p>
          <a:endParaRPr lang="en-IN"/>
        </a:p>
      </dgm:t>
    </dgm:pt>
    <dgm:pt modelId="{685DE48D-4025-48CD-A718-D36790C0A9D4}">
      <dgm:prSet/>
      <dgm:spPr/>
      <dgm:t>
        <a:bodyPr/>
        <a:lstStyle/>
        <a:p>
          <a:r>
            <a:rPr lang="en-US" dirty="0" smtClean="0"/>
            <a:t>(2)Extension </a:t>
          </a:r>
          <a:r>
            <a:rPr lang="en-US" dirty="0"/>
            <a:t>can not be obtained for a period beyond 1 year.</a:t>
          </a:r>
          <a:endParaRPr lang="en-IN" dirty="0"/>
        </a:p>
      </dgm:t>
    </dgm:pt>
    <dgm:pt modelId="{AC22EBAB-DEAA-44B2-90A9-9A34176323F2}" type="parTrans" cxnId="{C606C559-E757-418C-9974-89C430D4DBF1}">
      <dgm:prSet/>
      <dgm:spPr/>
      <dgm:t>
        <a:bodyPr/>
        <a:lstStyle/>
        <a:p>
          <a:endParaRPr lang="en-IN"/>
        </a:p>
      </dgm:t>
    </dgm:pt>
    <dgm:pt modelId="{0D1CEB40-C4DC-4873-B349-C1562BF3A512}" type="sibTrans" cxnId="{C606C559-E757-418C-9974-89C430D4DBF1}">
      <dgm:prSet/>
      <dgm:spPr/>
      <dgm:t>
        <a:bodyPr/>
        <a:lstStyle/>
        <a:p>
          <a:endParaRPr lang="en-IN"/>
        </a:p>
      </dgm:t>
    </dgm:pt>
    <dgm:pt modelId="{B0240D5C-E219-42C8-B4AE-73CB47286D6B}" type="pres">
      <dgm:prSet presAssocID="{BD099B19-22CF-4959-A2D7-C19B48BDA2BE}" presName="vert0" presStyleCnt="0">
        <dgm:presLayoutVars>
          <dgm:dir/>
          <dgm:animOne val="branch"/>
          <dgm:animLvl val="lvl"/>
        </dgm:presLayoutVars>
      </dgm:prSet>
      <dgm:spPr/>
      <dgm:t>
        <a:bodyPr/>
        <a:lstStyle/>
        <a:p>
          <a:endParaRPr lang="en-IN"/>
        </a:p>
      </dgm:t>
    </dgm:pt>
    <dgm:pt modelId="{9D35AAF5-4F1E-4D2D-94DA-48AB333C0F3A}" type="pres">
      <dgm:prSet presAssocID="{1267F5F5-43DA-44C1-AA73-0B0DFC7406CB}" presName="thickLine" presStyleLbl="alignNode1" presStyleIdx="0" presStyleCnt="1"/>
      <dgm:spPr/>
    </dgm:pt>
    <dgm:pt modelId="{D6460330-861A-410E-A5C7-85957A4C4C2F}" type="pres">
      <dgm:prSet presAssocID="{1267F5F5-43DA-44C1-AA73-0B0DFC7406CB}" presName="horz1" presStyleCnt="0"/>
      <dgm:spPr/>
    </dgm:pt>
    <dgm:pt modelId="{615293F4-B613-4407-BF3E-560AFF4C8187}" type="pres">
      <dgm:prSet presAssocID="{1267F5F5-43DA-44C1-AA73-0B0DFC7406CB}" presName="tx1" presStyleLbl="revTx" presStyleIdx="0" presStyleCnt="5"/>
      <dgm:spPr/>
      <dgm:t>
        <a:bodyPr/>
        <a:lstStyle/>
        <a:p>
          <a:endParaRPr lang="en-IN"/>
        </a:p>
      </dgm:t>
    </dgm:pt>
    <dgm:pt modelId="{84DB717A-969A-410E-A90B-B9BBBDAE673C}" type="pres">
      <dgm:prSet presAssocID="{1267F5F5-43DA-44C1-AA73-0B0DFC7406CB}" presName="vert1" presStyleCnt="0"/>
      <dgm:spPr/>
    </dgm:pt>
    <dgm:pt modelId="{7A74AD76-7C58-4FAC-81F1-05120F6B353C}" type="pres">
      <dgm:prSet presAssocID="{4BA1CA30-746E-41CE-9532-A69989B68E33}" presName="vertSpace2a" presStyleCnt="0"/>
      <dgm:spPr/>
    </dgm:pt>
    <dgm:pt modelId="{FFEE7990-38FC-44AE-B77F-8A5FE8FC3A88}" type="pres">
      <dgm:prSet presAssocID="{4BA1CA30-746E-41CE-9532-A69989B68E33}" presName="horz2" presStyleCnt="0"/>
      <dgm:spPr/>
    </dgm:pt>
    <dgm:pt modelId="{53AEB1CC-E20E-4F7C-AFC4-14D60CC4B9C2}" type="pres">
      <dgm:prSet presAssocID="{4BA1CA30-746E-41CE-9532-A69989B68E33}" presName="horzSpace2" presStyleCnt="0"/>
      <dgm:spPr/>
    </dgm:pt>
    <dgm:pt modelId="{39EE94A1-1620-4E62-B312-E76E271F9267}" type="pres">
      <dgm:prSet presAssocID="{4BA1CA30-746E-41CE-9532-A69989B68E33}" presName="tx2" presStyleLbl="revTx" presStyleIdx="1" presStyleCnt="5"/>
      <dgm:spPr/>
      <dgm:t>
        <a:bodyPr/>
        <a:lstStyle/>
        <a:p>
          <a:endParaRPr lang="en-IN"/>
        </a:p>
      </dgm:t>
    </dgm:pt>
    <dgm:pt modelId="{22F9BDC0-C235-4A84-8042-4D952066813F}" type="pres">
      <dgm:prSet presAssocID="{4BA1CA30-746E-41CE-9532-A69989B68E33}" presName="vert2" presStyleCnt="0"/>
      <dgm:spPr/>
    </dgm:pt>
    <dgm:pt modelId="{784C358E-7CA1-42D0-9DD7-0439AC92CE5E}" type="pres">
      <dgm:prSet presAssocID="{4BA1CA30-746E-41CE-9532-A69989B68E33}" presName="thinLine2b" presStyleLbl="callout" presStyleIdx="0" presStyleCnt="4"/>
      <dgm:spPr/>
    </dgm:pt>
    <dgm:pt modelId="{41DDE988-32DE-4479-A9E5-26096E76F8ED}" type="pres">
      <dgm:prSet presAssocID="{4BA1CA30-746E-41CE-9532-A69989B68E33}" presName="vertSpace2b" presStyleCnt="0"/>
      <dgm:spPr/>
    </dgm:pt>
    <dgm:pt modelId="{958502CD-40BF-4207-A16E-20D0960EBB10}" type="pres">
      <dgm:prSet presAssocID="{685DE48D-4025-48CD-A718-D36790C0A9D4}" presName="horz2" presStyleCnt="0"/>
      <dgm:spPr/>
    </dgm:pt>
    <dgm:pt modelId="{EDC0B0AB-F069-402E-B713-919901FA11CE}" type="pres">
      <dgm:prSet presAssocID="{685DE48D-4025-48CD-A718-D36790C0A9D4}" presName="horzSpace2" presStyleCnt="0"/>
      <dgm:spPr/>
    </dgm:pt>
    <dgm:pt modelId="{46F6CFA5-24BA-47FF-8E24-69C10E5516B8}" type="pres">
      <dgm:prSet presAssocID="{685DE48D-4025-48CD-A718-D36790C0A9D4}" presName="tx2" presStyleLbl="revTx" presStyleIdx="2" presStyleCnt="5"/>
      <dgm:spPr/>
      <dgm:t>
        <a:bodyPr/>
        <a:lstStyle/>
        <a:p>
          <a:endParaRPr lang="en-IN"/>
        </a:p>
      </dgm:t>
    </dgm:pt>
    <dgm:pt modelId="{E1A6666E-904A-4EF9-84A0-4604F2E4776B}" type="pres">
      <dgm:prSet presAssocID="{685DE48D-4025-48CD-A718-D36790C0A9D4}" presName="vert2" presStyleCnt="0"/>
      <dgm:spPr/>
    </dgm:pt>
    <dgm:pt modelId="{20EF261D-F428-42F3-9476-1FEC7FE14356}" type="pres">
      <dgm:prSet presAssocID="{685DE48D-4025-48CD-A718-D36790C0A9D4}" presName="thinLine2b" presStyleLbl="callout" presStyleIdx="1" presStyleCnt="4"/>
      <dgm:spPr/>
    </dgm:pt>
    <dgm:pt modelId="{37097AFE-6AD2-48AA-A354-4F3D5F415142}" type="pres">
      <dgm:prSet presAssocID="{685DE48D-4025-48CD-A718-D36790C0A9D4}" presName="vertSpace2b" presStyleCnt="0"/>
      <dgm:spPr/>
    </dgm:pt>
    <dgm:pt modelId="{04A2DEC6-8C68-4D30-A9B4-3405D606CB6F}" type="pres">
      <dgm:prSet presAssocID="{1367B03E-8377-42A4-A57D-D63A352C2E0A}" presName="horz2" presStyleCnt="0"/>
      <dgm:spPr/>
    </dgm:pt>
    <dgm:pt modelId="{339FD8BC-B3B6-4BDA-8837-E275CFA9372B}" type="pres">
      <dgm:prSet presAssocID="{1367B03E-8377-42A4-A57D-D63A352C2E0A}" presName="horzSpace2" presStyleCnt="0"/>
      <dgm:spPr/>
    </dgm:pt>
    <dgm:pt modelId="{98EB6C06-2AA7-4B9F-A57B-C28C33EB3A41}" type="pres">
      <dgm:prSet presAssocID="{1367B03E-8377-42A4-A57D-D63A352C2E0A}" presName="tx2" presStyleLbl="revTx" presStyleIdx="3" presStyleCnt="5"/>
      <dgm:spPr/>
      <dgm:t>
        <a:bodyPr/>
        <a:lstStyle/>
        <a:p>
          <a:endParaRPr lang="en-IN"/>
        </a:p>
      </dgm:t>
    </dgm:pt>
    <dgm:pt modelId="{C2608649-9485-480E-9A63-1A3F7AF3E002}" type="pres">
      <dgm:prSet presAssocID="{1367B03E-8377-42A4-A57D-D63A352C2E0A}" presName="vert2" presStyleCnt="0"/>
      <dgm:spPr/>
    </dgm:pt>
    <dgm:pt modelId="{F0848F29-F54E-4110-B937-0842BAE4DAB8}" type="pres">
      <dgm:prSet presAssocID="{1367B03E-8377-42A4-A57D-D63A352C2E0A}" presName="thinLine2b" presStyleLbl="callout" presStyleIdx="2" presStyleCnt="4"/>
      <dgm:spPr/>
    </dgm:pt>
    <dgm:pt modelId="{B259FA4B-B5FF-4FB3-BD1D-8B5FE3D0B8B6}" type="pres">
      <dgm:prSet presAssocID="{1367B03E-8377-42A4-A57D-D63A352C2E0A}" presName="vertSpace2b" presStyleCnt="0"/>
      <dgm:spPr/>
    </dgm:pt>
    <dgm:pt modelId="{A6A331B0-C90D-454E-B0AE-C5C78E559883}" type="pres">
      <dgm:prSet presAssocID="{85C4E86E-0BB2-4C4E-95F8-857551328D4C}" presName="horz2" presStyleCnt="0"/>
      <dgm:spPr/>
    </dgm:pt>
    <dgm:pt modelId="{80F574D2-22FE-4D0C-883D-2AF4507A7A20}" type="pres">
      <dgm:prSet presAssocID="{85C4E86E-0BB2-4C4E-95F8-857551328D4C}" presName="horzSpace2" presStyleCnt="0"/>
      <dgm:spPr/>
    </dgm:pt>
    <dgm:pt modelId="{021A2DEC-9FF3-4185-B029-DED681E1D763}" type="pres">
      <dgm:prSet presAssocID="{85C4E86E-0BB2-4C4E-95F8-857551328D4C}" presName="tx2" presStyleLbl="revTx" presStyleIdx="4" presStyleCnt="5"/>
      <dgm:spPr/>
      <dgm:t>
        <a:bodyPr/>
        <a:lstStyle/>
        <a:p>
          <a:endParaRPr lang="en-IN"/>
        </a:p>
      </dgm:t>
    </dgm:pt>
    <dgm:pt modelId="{3CFF1334-3DED-4DA7-B3BB-488D2B23E6D7}" type="pres">
      <dgm:prSet presAssocID="{85C4E86E-0BB2-4C4E-95F8-857551328D4C}" presName="vert2" presStyleCnt="0"/>
      <dgm:spPr/>
    </dgm:pt>
    <dgm:pt modelId="{F2794D05-4B2A-4ADB-B11B-A318594E41F9}" type="pres">
      <dgm:prSet presAssocID="{85C4E86E-0BB2-4C4E-95F8-857551328D4C}" presName="thinLine2b" presStyleLbl="callout" presStyleIdx="3" presStyleCnt="4"/>
      <dgm:spPr/>
    </dgm:pt>
    <dgm:pt modelId="{A17E5931-3068-4B81-B1BB-AAA91CAFE3D1}" type="pres">
      <dgm:prSet presAssocID="{85C4E86E-0BB2-4C4E-95F8-857551328D4C}" presName="vertSpace2b" presStyleCnt="0"/>
      <dgm:spPr/>
    </dgm:pt>
  </dgm:ptLst>
  <dgm:cxnLst>
    <dgm:cxn modelId="{A29EE7B6-D88E-4C67-9CFC-8E3456112CEC}" type="presOf" srcId="{1267F5F5-43DA-44C1-AA73-0B0DFC7406CB}" destId="{615293F4-B613-4407-BF3E-560AFF4C8187}" srcOrd="0" destOrd="0" presId="urn:microsoft.com/office/officeart/2008/layout/LinedList"/>
    <dgm:cxn modelId="{EDB78AC6-FFE9-4070-A852-831511CD0124}" type="presOf" srcId="{BD099B19-22CF-4959-A2D7-C19B48BDA2BE}" destId="{B0240D5C-E219-42C8-B4AE-73CB47286D6B}" srcOrd="0" destOrd="0" presId="urn:microsoft.com/office/officeart/2008/layout/LinedList"/>
    <dgm:cxn modelId="{EA7C7FAF-2FD4-4EC0-9DE2-71EB2D4EDA35}" srcId="{1267F5F5-43DA-44C1-AA73-0B0DFC7406CB}" destId="{4BA1CA30-746E-41CE-9532-A69989B68E33}" srcOrd="0" destOrd="0" parTransId="{D55A564F-BA3B-49DC-AD9C-AA94D99386AD}" sibTransId="{2161A2EB-52B4-4CE0-BA71-2FEB563EF262}"/>
    <dgm:cxn modelId="{A8EA69F3-F4C4-42F5-9A32-70213027DDD5}" srcId="{1267F5F5-43DA-44C1-AA73-0B0DFC7406CB}" destId="{1367B03E-8377-42A4-A57D-D63A352C2E0A}" srcOrd="2" destOrd="0" parTransId="{F64EE6F3-83A0-4B2F-A820-7B699EAC50DF}" sibTransId="{3848C0EF-8E4B-4DF8-8038-EFC9583DF6FD}"/>
    <dgm:cxn modelId="{8A021376-2E12-4CC4-9BE0-4D662535E450}" srcId="{BD099B19-22CF-4959-A2D7-C19B48BDA2BE}" destId="{1267F5F5-43DA-44C1-AA73-0B0DFC7406CB}" srcOrd="0" destOrd="0" parTransId="{4105EAF4-CDE0-45CF-906D-E552592030D4}" sibTransId="{0F64193D-16B1-4950-993D-9F5E64388B32}"/>
    <dgm:cxn modelId="{0132EE57-3F5E-41CE-AF4A-758B01DE8C28}" srcId="{1267F5F5-43DA-44C1-AA73-0B0DFC7406CB}" destId="{85C4E86E-0BB2-4C4E-95F8-857551328D4C}" srcOrd="3" destOrd="0" parTransId="{A9BF99C5-B831-4748-9714-AD6099B73A15}" sibTransId="{184E8EEF-61A7-4AEA-A76B-F84C617A3D13}"/>
    <dgm:cxn modelId="{D66DAFB8-3BF0-46FC-8E19-3AEC2D75E607}" type="presOf" srcId="{85C4E86E-0BB2-4C4E-95F8-857551328D4C}" destId="{021A2DEC-9FF3-4185-B029-DED681E1D763}" srcOrd="0" destOrd="0" presId="urn:microsoft.com/office/officeart/2008/layout/LinedList"/>
    <dgm:cxn modelId="{EF0031BB-C362-4174-8A9B-07D8D3EC53B4}" type="presOf" srcId="{685DE48D-4025-48CD-A718-D36790C0A9D4}" destId="{46F6CFA5-24BA-47FF-8E24-69C10E5516B8}" srcOrd="0" destOrd="0" presId="urn:microsoft.com/office/officeart/2008/layout/LinedList"/>
    <dgm:cxn modelId="{C606C559-E757-418C-9974-89C430D4DBF1}" srcId="{1267F5F5-43DA-44C1-AA73-0B0DFC7406CB}" destId="{685DE48D-4025-48CD-A718-D36790C0A9D4}" srcOrd="1" destOrd="0" parTransId="{AC22EBAB-DEAA-44B2-90A9-9A34176323F2}" sibTransId="{0D1CEB40-C4DC-4873-B349-C1562BF3A512}"/>
    <dgm:cxn modelId="{27790959-550E-418F-BE9B-11F2B6561E83}" type="presOf" srcId="{1367B03E-8377-42A4-A57D-D63A352C2E0A}" destId="{98EB6C06-2AA7-4B9F-A57B-C28C33EB3A41}" srcOrd="0" destOrd="0" presId="urn:microsoft.com/office/officeart/2008/layout/LinedList"/>
    <dgm:cxn modelId="{CAB4E9BF-088B-4911-A03F-4926CD00EA2D}" type="presOf" srcId="{4BA1CA30-746E-41CE-9532-A69989B68E33}" destId="{39EE94A1-1620-4E62-B312-E76E271F9267}" srcOrd="0" destOrd="0" presId="urn:microsoft.com/office/officeart/2008/layout/LinedList"/>
    <dgm:cxn modelId="{0882D6C5-93B4-4715-8676-2063CE5E07EF}" type="presParOf" srcId="{B0240D5C-E219-42C8-B4AE-73CB47286D6B}" destId="{9D35AAF5-4F1E-4D2D-94DA-48AB333C0F3A}" srcOrd="0" destOrd="0" presId="urn:microsoft.com/office/officeart/2008/layout/LinedList"/>
    <dgm:cxn modelId="{C94DEEC3-09AA-49F7-AE94-77781F2ADD8A}" type="presParOf" srcId="{B0240D5C-E219-42C8-B4AE-73CB47286D6B}" destId="{D6460330-861A-410E-A5C7-85957A4C4C2F}" srcOrd="1" destOrd="0" presId="urn:microsoft.com/office/officeart/2008/layout/LinedList"/>
    <dgm:cxn modelId="{DEB0D63F-F7CA-495F-A729-CA7470C7BB5C}" type="presParOf" srcId="{D6460330-861A-410E-A5C7-85957A4C4C2F}" destId="{615293F4-B613-4407-BF3E-560AFF4C8187}" srcOrd="0" destOrd="0" presId="urn:microsoft.com/office/officeart/2008/layout/LinedList"/>
    <dgm:cxn modelId="{60F06184-6C13-48C2-A42E-AE43398B9C62}" type="presParOf" srcId="{D6460330-861A-410E-A5C7-85957A4C4C2F}" destId="{84DB717A-969A-410E-A90B-B9BBBDAE673C}" srcOrd="1" destOrd="0" presId="urn:microsoft.com/office/officeart/2008/layout/LinedList"/>
    <dgm:cxn modelId="{68C6DAF6-F903-47F0-A140-BD1F9427BAD7}" type="presParOf" srcId="{84DB717A-969A-410E-A90B-B9BBBDAE673C}" destId="{7A74AD76-7C58-4FAC-81F1-05120F6B353C}" srcOrd="0" destOrd="0" presId="urn:microsoft.com/office/officeart/2008/layout/LinedList"/>
    <dgm:cxn modelId="{2D22D33A-0856-4AAC-B040-2863E9468306}" type="presParOf" srcId="{84DB717A-969A-410E-A90B-B9BBBDAE673C}" destId="{FFEE7990-38FC-44AE-B77F-8A5FE8FC3A88}" srcOrd="1" destOrd="0" presId="urn:microsoft.com/office/officeart/2008/layout/LinedList"/>
    <dgm:cxn modelId="{3BA8BFA9-2DE5-4261-9644-5D02C0210B97}" type="presParOf" srcId="{FFEE7990-38FC-44AE-B77F-8A5FE8FC3A88}" destId="{53AEB1CC-E20E-4F7C-AFC4-14D60CC4B9C2}" srcOrd="0" destOrd="0" presId="urn:microsoft.com/office/officeart/2008/layout/LinedList"/>
    <dgm:cxn modelId="{99539135-6FE6-43A9-8CAE-65A3406EAFFB}" type="presParOf" srcId="{FFEE7990-38FC-44AE-B77F-8A5FE8FC3A88}" destId="{39EE94A1-1620-4E62-B312-E76E271F9267}" srcOrd="1" destOrd="0" presId="urn:microsoft.com/office/officeart/2008/layout/LinedList"/>
    <dgm:cxn modelId="{4603ABCE-2A69-4C0D-93A7-4887C5DD8A23}" type="presParOf" srcId="{FFEE7990-38FC-44AE-B77F-8A5FE8FC3A88}" destId="{22F9BDC0-C235-4A84-8042-4D952066813F}" srcOrd="2" destOrd="0" presId="urn:microsoft.com/office/officeart/2008/layout/LinedList"/>
    <dgm:cxn modelId="{C6AE824F-B429-4804-A41A-87D9536A989B}" type="presParOf" srcId="{84DB717A-969A-410E-A90B-B9BBBDAE673C}" destId="{784C358E-7CA1-42D0-9DD7-0439AC92CE5E}" srcOrd="2" destOrd="0" presId="urn:microsoft.com/office/officeart/2008/layout/LinedList"/>
    <dgm:cxn modelId="{74477C40-1688-431E-92F6-6A693684635E}" type="presParOf" srcId="{84DB717A-969A-410E-A90B-B9BBBDAE673C}" destId="{41DDE988-32DE-4479-A9E5-26096E76F8ED}" srcOrd="3" destOrd="0" presId="urn:microsoft.com/office/officeart/2008/layout/LinedList"/>
    <dgm:cxn modelId="{02BE7FF1-D49F-4D7B-B845-2948EA74F815}" type="presParOf" srcId="{84DB717A-969A-410E-A90B-B9BBBDAE673C}" destId="{958502CD-40BF-4207-A16E-20D0960EBB10}" srcOrd="4" destOrd="0" presId="urn:microsoft.com/office/officeart/2008/layout/LinedList"/>
    <dgm:cxn modelId="{3C6B32ED-7CFF-4C92-A666-5157ED264A89}" type="presParOf" srcId="{958502CD-40BF-4207-A16E-20D0960EBB10}" destId="{EDC0B0AB-F069-402E-B713-919901FA11CE}" srcOrd="0" destOrd="0" presId="urn:microsoft.com/office/officeart/2008/layout/LinedList"/>
    <dgm:cxn modelId="{59956CD4-1583-42F2-A17D-1E69F608EC7F}" type="presParOf" srcId="{958502CD-40BF-4207-A16E-20D0960EBB10}" destId="{46F6CFA5-24BA-47FF-8E24-69C10E5516B8}" srcOrd="1" destOrd="0" presId="urn:microsoft.com/office/officeart/2008/layout/LinedList"/>
    <dgm:cxn modelId="{35BADF40-088E-497E-8945-0DA5F8B716D2}" type="presParOf" srcId="{958502CD-40BF-4207-A16E-20D0960EBB10}" destId="{E1A6666E-904A-4EF9-84A0-4604F2E4776B}" srcOrd="2" destOrd="0" presId="urn:microsoft.com/office/officeart/2008/layout/LinedList"/>
    <dgm:cxn modelId="{C11EA022-F74F-4733-AAD6-66D2B31C3C82}" type="presParOf" srcId="{84DB717A-969A-410E-A90B-B9BBBDAE673C}" destId="{20EF261D-F428-42F3-9476-1FEC7FE14356}" srcOrd="5" destOrd="0" presId="urn:microsoft.com/office/officeart/2008/layout/LinedList"/>
    <dgm:cxn modelId="{702DD1CA-FFA4-4018-97C3-97751B414EE9}" type="presParOf" srcId="{84DB717A-969A-410E-A90B-B9BBBDAE673C}" destId="{37097AFE-6AD2-48AA-A354-4F3D5F415142}" srcOrd="6" destOrd="0" presId="urn:microsoft.com/office/officeart/2008/layout/LinedList"/>
    <dgm:cxn modelId="{C5C69648-DCD0-467A-BA3C-2760B2F81489}" type="presParOf" srcId="{84DB717A-969A-410E-A90B-B9BBBDAE673C}" destId="{04A2DEC6-8C68-4D30-A9B4-3405D606CB6F}" srcOrd="7" destOrd="0" presId="urn:microsoft.com/office/officeart/2008/layout/LinedList"/>
    <dgm:cxn modelId="{324CA77B-CB99-4452-9A5D-9AE7CAA0DFFC}" type="presParOf" srcId="{04A2DEC6-8C68-4D30-A9B4-3405D606CB6F}" destId="{339FD8BC-B3B6-4BDA-8837-E275CFA9372B}" srcOrd="0" destOrd="0" presId="urn:microsoft.com/office/officeart/2008/layout/LinedList"/>
    <dgm:cxn modelId="{65069E55-A5E9-4D6F-A10F-B4FC29DE1852}" type="presParOf" srcId="{04A2DEC6-8C68-4D30-A9B4-3405D606CB6F}" destId="{98EB6C06-2AA7-4B9F-A57B-C28C33EB3A41}" srcOrd="1" destOrd="0" presId="urn:microsoft.com/office/officeart/2008/layout/LinedList"/>
    <dgm:cxn modelId="{DB8413BD-92D2-4434-AD87-0411A0406DA2}" type="presParOf" srcId="{04A2DEC6-8C68-4D30-A9B4-3405D606CB6F}" destId="{C2608649-9485-480E-9A63-1A3F7AF3E002}" srcOrd="2" destOrd="0" presId="urn:microsoft.com/office/officeart/2008/layout/LinedList"/>
    <dgm:cxn modelId="{F71F61B5-9BF7-45BA-9E93-7FFF83E4DDB5}" type="presParOf" srcId="{84DB717A-969A-410E-A90B-B9BBBDAE673C}" destId="{F0848F29-F54E-4110-B937-0842BAE4DAB8}" srcOrd="8" destOrd="0" presId="urn:microsoft.com/office/officeart/2008/layout/LinedList"/>
    <dgm:cxn modelId="{4DAD1596-211C-4E38-A3F7-296AC1BBEA44}" type="presParOf" srcId="{84DB717A-969A-410E-A90B-B9BBBDAE673C}" destId="{B259FA4B-B5FF-4FB3-BD1D-8B5FE3D0B8B6}" srcOrd="9" destOrd="0" presId="urn:microsoft.com/office/officeart/2008/layout/LinedList"/>
    <dgm:cxn modelId="{26B80E96-5CB7-43CF-9599-79E4BC475368}" type="presParOf" srcId="{84DB717A-969A-410E-A90B-B9BBBDAE673C}" destId="{A6A331B0-C90D-454E-B0AE-C5C78E559883}" srcOrd="10" destOrd="0" presId="urn:microsoft.com/office/officeart/2008/layout/LinedList"/>
    <dgm:cxn modelId="{47C336C7-EC15-43DF-8D65-99154C6197DF}" type="presParOf" srcId="{A6A331B0-C90D-454E-B0AE-C5C78E559883}" destId="{80F574D2-22FE-4D0C-883D-2AF4507A7A20}" srcOrd="0" destOrd="0" presId="urn:microsoft.com/office/officeart/2008/layout/LinedList"/>
    <dgm:cxn modelId="{EB92AEFB-481B-422F-AA78-54E3F172BC1B}" type="presParOf" srcId="{A6A331B0-C90D-454E-B0AE-C5C78E559883}" destId="{021A2DEC-9FF3-4185-B029-DED681E1D763}" srcOrd="1" destOrd="0" presId="urn:microsoft.com/office/officeart/2008/layout/LinedList"/>
    <dgm:cxn modelId="{0617844A-2827-4027-97FF-68DB45C619CF}" type="presParOf" srcId="{A6A331B0-C90D-454E-B0AE-C5C78E559883}" destId="{3CFF1334-3DED-4DA7-B3BB-488D2B23E6D7}" srcOrd="2" destOrd="0" presId="urn:microsoft.com/office/officeart/2008/layout/LinedList"/>
    <dgm:cxn modelId="{27FA87AC-BC0B-413A-B29F-676578B1C889}" type="presParOf" srcId="{84DB717A-969A-410E-A90B-B9BBBDAE673C}" destId="{F2794D05-4B2A-4ADB-B11B-A318594E41F9}" srcOrd="11" destOrd="0" presId="urn:microsoft.com/office/officeart/2008/layout/LinedList"/>
    <dgm:cxn modelId="{3138FE20-030A-48B0-B5D6-FCECB4B4E556}" type="presParOf" srcId="{84DB717A-969A-410E-A90B-B9BBBDAE673C}" destId="{A17E5931-3068-4B81-B1BB-AAA91CAFE3D1}"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CB0A1D-49A0-4461-8D83-7F447F58848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008E207-2912-45D9-8BF9-93B01DDCB9BD}">
      <dgm:prSet custT="1"/>
      <dgm:spPr/>
      <dgm:t>
        <a:bodyPr/>
        <a:lstStyle/>
        <a:p>
          <a:pPr rtl="0"/>
          <a:r>
            <a:rPr lang="en-US" sz="2400" dirty="0"/>
            <a:t>Sec 11. Functions of Promoter:</a:t>
          </a:r>
        </a:p>
      </dgm:t>
    </dgm:pt>
    <dgm:pt modelId="{37D445BC-4ECA-445B-89BC-7256C339F2B1}" type="parTrans" cxnId="{5473D555-0C16-44D9-BD57-E027BE8D3A7D}">
      <dgm:prSet/>
      <dgm:spPr/>
      <dgm:t>
        <a:bodyPr/>
        <a:lstStyle/>
        <a:p>
          <a:endParaRPr lang="en-US" sz="1800"/>
        </a:p>
      </dgm:t>
    </dgm:pt>
    <dgm:pt modelId="{9D6853BC-1FFB-4AD7-911C-BE2DCE888EF5}" type="sibTrans" cxnId="{5473D555-0C16-44D9-BD57-E027BE8D3A7D}">
      <dgm:prSet/>
      <dgm:spPr/>
      <dgm:t>
        <a:bodyPr/>
        <a:lstStyle/>
        <a:p>
          <a:endParaRPr lang="en-US" sz="1800"/>
        </a:p>
      </dgm:t>
    </dgm:pt>
    <dgm:pt modelId="{94157745-8364-4356-A10A-79A2978AC66F}">
      <dgm:prSet custT="1"/>
      <dgm:spPr/>
      <dgm:t>
        <a:bodyPr/>
        <a:lstStyle/>
        <a:p>
          <a:pPr rtl="0"/>
          <a:r>
            <a:rPr lang="en-US" sz="1800" dirty="0"/>
            <a:t>Create/update his web page on RERA website</a:t>
          </a:r>
        </a:p>
      </dgm:t>
    </dgm:pt>
    <dgm:pt modelId="{EBFE7E49-968F-4995-97D2-EC304ACC3E53}" type="parTrans" cxnId="{CC659AEF-2A3E-4E88-B16C-FA048366E5BF}">
      <dgm:prSet/>
      <dgm:spPr/>
      <dgm:t>
        <a:bodyPr/>
        <a:lstStyle/>
        <a:p>
          <a:endParaRPr lang="en-US" sz="1800"/>
        </a:p>
      </dgm:t>
    </dgm:pt>
    <dgm:pt modelId="{41DA74DD-D634-458C-BB64-79C40A30ABE6}" type="sibTrans" cxnId="{CC659AEF-2A3E-4E88-B16C-FA048366E5BF}">
      <dgm:prSet/>
      <dgm:spPr/>
      <dgm:t>
        <a:bodyPr/>
        <a:lstStyle/>
        <a:p>
          <a:endParaRPr lang="en-US" sz="1800"/>
        </a:p>
      </dgm:t>
    </dgm:pt>
    <dgm:pt modelId="{7C09B496-FD87-4F83-BB19-B2229E352C2F}">
      <dgm:prSet custT="1"/>
      <dgm:spPr/>
      <dgm:t>
        <a:bodyPr/>
        <a:lstStyle/>
        <a:p>
          <a:pPr rtl="0"/>
          <a:r>
            <a:rPr lang="en-US" sz="1800" dirty="0"/>
            <a:t>Quarterly Performance of the Project and update on number/types of Apartments/garages booked,</a:t>
          </a:r>
        </a:p>
      </dgm:t>
    </dgm:pt>
    <dgm:pt modelId="{247B109E-FF55-4A08-8F31-48F1ABB9417E}" type="parTrans" cxnId="{FC44DD81-AA88-4211-BF69-9083086A99C4}">
      <dgm:prSet/>
      <dgm:spPr/>
      <dgm:t>
        <a:bodyPr/>
        <a:lstStyle/>
        <a:p>
          <a:endParaRPr lang="en-US" sz="1800"/>
        </a:p>
      </dgm:t>
    </dgm:pt>
    <dgm:pt modelId="{CEFEA171-9DA0-4904-89E9-65B0685DB482}" type="sibTrans" cxnId="{FC44DD81-AA88-4211-BF69-9083086A99C4}">
      <dgm:prSet/>
      <dgm:spPr/>
      <dgm:t>
        <a:bodyPr/>
        <a:lstStyle/>
        <a:p>
          <a:endParaRPr lang="en-US" sz="1800"/>
        </a:p>
      </dgm:t>
    </dgm:pt>
    <dgm:pt modelId="{1F5A70BB-7999-49FB-BBFB-065A81DEC755}">
      <dgm:prSet custT="1"/>
      <dgm:spPr/>
      <dgm:t>
        <a:bodyPr/>
        <a:lstStyle/>
        <a:p>
          <a:pPr rtl="0"/>
          <a:r>
            <a:rPr lang="en-US" sz="1800" dirty="0"/>
            <a:t>Status of project, </a:t>
          </a:r>
        </a:p>
      </dgm:t>
    </dgm:pt>
    <dgm:pt modelId="{1D914CD6-2215-4551-BF48-632D98F18CF9}" type="parTrans" cxnId="{CFCEF4E8-4CE0-4E08-B0C6-74FDFC0408E2}">
      <dgm:prSet/>
      <dgm:spPr/>
      <dgm:t>
        <a:bodyPr/>
        <a:lstStyle/>
        <a:p>
          <a:endParaRPr lang="en-US" sz="1800"/>
        </a:p>
      </dgm:t>
    </dgm:pt>
    <dgm:pt modelId="{A50E457E-3965-445F-9F5E-30E45D38975B}" type="sibTrans" cxnId="{CFCEF4E8-4CE0-4E08-B0C6-74FDFC0408E2}">
      <dgm:prSet/>
      <dgm:spPr/>
      <dgm:t>
        <a:bodyPr/>
        <a:lstStyle/>
        <a:p>
          <a:endParaRPr lang="en-US" sz="1800"/>
        </a:p>
      </dgm:t>
    </dgm:pt>
    <dgm:pt modelId="{8AF58EE2-D843-4F0C-A3A9-CAD99D19BE01}">
      <dgm:prSet custT="1"/>
      <dgm:spPr/>
      <dgm:t>
        <a:bodyPr/>
        <a:lstStyle/>
        <a:p>
          <a:pPr rtl="0"/>
          <a:r>
            <a:rPr lang="en-US" sz="1800" dirty="0"/>
            <a:t>Update list of approvals taken &amp; pending.  </a:t>
          </a:r>
        </a:p>
      </dgm:t>
    </dgm:pt>
    <dgm:pt modelId="{76857D2D-FD53-48FB-8584-3AA9CA7FB1C0}" type="parTrans" cxnId="{EF81211B-160F-429C-AF37-F09612884A93}">
      <dgm:prSet/>
      <dgm:spPr/>
      <dgm:t>
        <a:bodyPr/>
        <a:lstStyle/>
        <a:p>
          <a:endParaRPr lang="en-US" sz="1800"/>
        </a:p>
      </dgm:t>
    </dgm:pt>
    <dgm:pt modelId="{100E8BDF-E488-409A-AF44-4EE765396BBF}" type="sibTrans" cxnId="{EF81211B-160F-429C-AF37-F09612884A93}">
      <dgm:prSet/>
      <dgm:spPr/>
      <dgm:t>
        <a:bodyPr/>
        <a:lstStyle/>
        <a:p>
          <a:endParaRPr lang="en-US" sz="1800"/>
        </a:p>
      </dgm:t>
    </dgm:pt>
    <dgm:pt modelId="{740B440C-459B-4AA6-A082-BDD9411A8EB5}">
      <dgm:prSet custT="1"/>
      <dgm:spPr/>
      <dgm:t>
        <a:bodyPr/>
        <a:lstStyle/>
        <a:p>
          <a:pPr rtl="0"/>
          <a:r>
            <a:rPr lang="en-US" sz="1800" dirty="0"/>
            <a:t>Repair structural/other defect if intimated in 5 years from date of possession.</a:t>
          </a:r>
        </a:p>
      </dgm:t>
    </dgm:pt>
    <dgm:pt modelId="{50AAD0C3-129C-4588-BC16-3A145BE279F5}" type="parTrans" cxnId="{4CBCC17C-6E8E-4C11-BCC0-7B7624FC8E95}">
      <dgm:prSet/>
      <dgm:spPr/>
      <dgm:t>
        <a:bodyPr/>
        <a:lstStyle/>
        <a:p>
          <a:endParaRPr lang="en-US" sz="1800"/>
        </a:p>
      </dgm:t>
    </dgm:pt>
    <dgm:pt modelId="{ADB78B19-41E7-4FBA-A67D-81232E038540}" type="sibTrans" cxnId="{4CBCC17C-6E8E-4C11-BCC0-7B7624FC8E95}">
      <dgm:prSet/>
      <dgm:spPr/>
      <dgm:t>
        <a:bodyPr/>
        <a:lstStyle/>
        <a:p>
          <a:endParaRPr lang="en-US" sz="1800"/>
        </a:p>
      </dgm:t>
    </dgm:pt>
    <dgm:pt modelId="{7C8835E5-AACB-4E03-A98C-2D48B676ADB8}">
      <dgm:prSet custT="1"/>
      <dgm:spPr/>
      <dgm:t>
        <a:bodyPr/>
        <a:lstStyle/>
        <a:p>
          <a:pPr rtl="0"/>
          <a:r>
            <a:rPr lang="en-US" sz="1800" dirty="0"/>
            <a:t>Obtain OC/CC</a:t>
          </a:r>
        </a:p>
      </dgm:t>
    </dgm:pt>
    <dgm:pt modelId="{0D07C596-142A-4882-9F75-36B215DD4D7A}" type="parTrans" cxnId="{FF136418-7381-4A31-AEA8-AB2C544F7461}">
      <dgm:prSet/>
      <dgm:spPr/>
      <dgm:t>
        <a:bodyPr/>
        <a:lstStyle/>
        <a:p>
          <a:endParaRPr lang="en-US" sz="1800"/>
        </a:p>
      </dgm:t>
    </dgm:pt>
    <dgm:pt modelId="{94055C38-6125-4EAE-B689-F96085F42340}" type="sibTrans" cxnId="{FF136418-7381-4A31-AEA8-AB2C544F7461}">
      <dgm:prSet/>
      <dgm:spPr/>
      <dgm:t>
        <a:bodyPr/>
        <a:lstStyle/>
        <a:p>
          <a:endParaRPr lang="en-US" sz="1800"/>
        </a:p>
      </dgm:t>
    </dgm:pt>
    <dgm:pt modelId="{713A3C5E-F08F-475A-A0A7-940D46E57201}">
      <dgm:prSet custT="1"/>
      <dgm:spPr/>
      <dgm:t>
        <a:bodyPr/>
        <a:lstStyle/>
        <a:p>
          <a:pPr rtl="0"/>
          <a:r>
            <a:rPr lang="en-US" sz="1800" dirty="0"/>
            <a:t>Responsible for Advertising, Insurance.</a:t>
          </a:r>
        </a:p>
      </dgm:t>
    </dgm:pt>
    <dgm:pt modelId="{D25A9E2A-B845-4703-8D0A-BE7FBF5C106A}" type="parTrans" cxnId="{5C13E412-6E23-49CC-A21E-E5AAE39DADDD}">
      <dgm:prSet/>
      <dgm:spPr/>
      <dgm:t>
        <a:bodyPr/>
        <a:lstStyle/>
        <a:p>
          <a:endParaRPr lang="en-US" sz="1800"/>
        </a:p>
      </dgm:t>
    </dgm:pt>
    <dgm:pt modelId="{F749E232-BC9F-4E10-9FEB-FC76A223412B}" type="sibTrans" cxnId="{5C13E412-6E23-49CC-A21E-E5AAE39DADDD}">
      <dgm:prSet/>
      <dgm:spPr/>
      <dgm:t>
        <a:bodyPr/>
        <a:lstStyle/>
        <a:p>
          <a:endParaRPr lang="en-US" sz="1800"/>
        </a:p>
      </dgm:t>
    </dgm:pt>
    <dgm:pt modelId="{9EFCE904-087C-45A3-BB61-C2E19392084A}">
      <dgm:prSet custT="1"/>
      <dgm:spPr/>
      <dgm:t>
        <a:bodyPr/>
        <a:lstStyle/>
        <a:p>
          <a:r>
            <a:rPr lang="en-US" sz="1800" dirty="0"/>
            <a:t>Conveyance of title</a:t>
          </a:r>
        </a:p>
      </dgm:t>
    </dgm:pt>
    <dgm:pt modelId="{2F0E14B1-0EF8-48BB-B530-7551F676474B}" type="parTrans" cxnId="{97FEDAFC-DC52-4476-A96C-670E7166E20B}">
      <dgm:prSet/>
      <dgm:spPr/>
      <dgm:t>
        <a:bodyPr/>
        <a:lstStyle/>
        <a:p>
          <a:endParaRPr lang="en-IN"/>
        </a:p>
      </dgm:t>
    </dgm:pt>
    <dgm:pt modelId="{4B99A3DC-2AE3-4E7D-8173-884F6134A221}" type="sibTrans" cxnId="{97FEDAFC-DC52-4476-A96C-670E7166E20B}">
      <dgm:prSet/>
      <dgm:spPr/>
      <dgm:t>
        <a:bodyPr/>
        <a:lstStyle/>
        <a:p>
          <a:endParaRPr lang="en-IN"/>
        </a:p>
      </dgm:t>
    </dgm:pt>
    <dgm:pt modelId="{5C60B62E-D579-4D4D-978F-6B907E7DDE2B}">
      <dgm:prSet custT="1"/>
      <dgm:spPr/>
      <dgm:t>
        <a:bodyPr/>
        <a:lstStyle/>
        <a:p>
          <a:pPr rtl="0"/>
          <a:r>
            <a:rPr lang="en-US" sz="1800" dirty="0"/>
            <a:t>Assist in formation of Association of Allottee</a:t>
          </a:r>
        </a:p>
      </dgm:t>
    </dgm:pt>
    <dgm:pt modelId="{A084ECDA-BCAF-4751-9ADD-C1F4D0AFAC66}" type="parTrans" cxnId="{3559D3F1-E505-449D-98B2-807496B7CDF2}">
      <dgm:prSet/>
      <dgm:spPr/>
      <dgm:t>
        <a:bodyPr/>
        <a:lstStyle/>
        <a:p>
          <a:endParaRPr lang="en-IN"/>
        </a:p>
      </dgm:t>
    </dgm:pt>
    <dgm:pt modelId="{EA5B238C-66DE-40B1-B3E1-013127A43660}" type="sibTrans" cxnId="{3559D3F1-E505-449D-98B2-807496B7CDF2}">
      <dgm:prSet/>
      <dgm:spPr/>
      <dgm:t>
        <a:bodyPr/>
        <a:lstStyle/>
        <a:p>
          <a:endParaRPr lang="en-IN"/>
        </a:p>
      </dgm:t>
    </dgm:pt>
    <dgm:pt modelId="{BADB7B73-A13C-4E66-A7D5-3428874B537F}">
      <dgm:prSet custT="1"/>
      <dgm:spPr/>
      <dgm:t>
        <a:bodyPr/>
        <a:lstStyle/>
        <a:p>
          <a:r>
            <a:rPr lang="en-US" sz="1800" dirty="0"/>
            <a:t>Provide services till Association of Allottee is formed.</a:t>
          </a:r>
        </a:p>
      </dgm:t>
    </dgm:pt>
    <dgm:pt modelId="{F5EDDAAA-A276-4D1A-8620-83E2FB74DD61}" type="parTrans" cxnId="{AB6EE977-7D8F-400A-A83B-EDB9946B53C5}">
      <dgm:prSet/>
      <dgm:spPr/>
      <dgm:t>
        <a:bodyPr/>
        <a:lstStyle/>
        <a:p>
          <a:endParaRPr lang="en-IN"/>
        </a:p>
      </dgm:t>
    </dgm:pt>
    <dgm:pt modelId="{DC4D2A49-024C-41CA-9074-DEE6C14D613C}" type="sibTrans" cxnId="{AB6EE977-7D8F-400A-A83B-EDB9946B53C5}">
      <dgm:prSet/>
      <dgm:spPr/>
      <dgm:t>
        <a:bodyPr/>
        <a:lstStyle/>
        <a:p>
          <a:endParaRPr lang="en-IN"/>
        </a:p>
      </dgm:t>
    </dgm:pt>
    <dgm:pt modelId="{C8F744C1-9175-4CE2-AF3C-B337948F6A44}" type="pres">
      <dgm:prSet presAssocID="{67CB0A1D-49A0-4461-8D83-7F447F588487}" presName="vert0" presStyleCnt="0">
        <dgm:presLayoutVars>
          <dgm:dir/>
          <dgm:animOne val="branch"/>
          <dgm:animLvl val="lvl"/>
        </dgm:presLayoutVars>
      </dgm:prSet>
      <dgm:spPr/>
      <dgm:t>
        <a:bodyPr/>
        <a:lstStyle/>
        <a:p>
          <a:endParaRPr lang="en-IN"/>
        </a:p>
      </dgm:t>
    </dgm:pt>
    <dgm:pt modelId="{8F230ECC-4110-4CF1-9A39-E4504D585E45}" type="pres">
      <dgm:prSet presAssocID="{8008E207-2912-45D9-8BF9-93B01DDCB9BD}" presName="thickLine" presStyleLbl="alignNode1" presStyleIdx="0" presStyleCnt="1"/>
      <dgm:spPr/>
    </dgm:pt>
    <dgm:pt modelId="{F09F95E7-0608-43A8-B902-7912947A864D}" type="pres">
      <dgm:prSet presAssocID="{8008E207-2912-45D9-8BF9-93B01DDCB9BD}" presName="horz1" presStyleCnt="0"/>
      <dgm:spPr/>
    </dgm:pt>
    <dgm:pt modelId="{DD4371A4-1880-46C6-BC84-1264C4E64E25}" type="pres">
      <dgm:prSet presAssocID="{8008E207-2912-45D9-8BF9-93B01DDCB9BD}" presName="tx1" presStyleLbl="revTx" presStyleIdx="0" presStyleCnt="11" custScaleX="109097"/>
      <dgm:spPr/>
      <dgm:t>
        <a:bodyPr/>
        <a:lstStyle/>
        <a:p>
          <a:endParaRPr lang="en-IN"/>
        </a:p>
      </dgm:t>
    </dgm:pt>
    <dgm:pt modelId="{B8F6B6C7-6F1B-451E-808B-EA072045E3DE}" type="pres">
      <dgm:prSet presAssocID="{8008E207-2912-45D9-8BF9-93B01DDCB9BD}" presName="vert1" presStyleCnt="0"/>
      <dgm:spPr/>
    </dgm:pt>
    <dgm:pt modelId="{BCEE1431-7B97-4FCC-BBD9-09F344B59250}" type="pres">
      <dgm:prSet presAssocID="{94157745-8364-4356-A10A-79A2978AC66F}" presName="vertSpace2a" presStyleCnt="0"/>
      <dgm:spPr/>
    </dgm:pt>
    <dgm:pt modelId="{04FA97EE-2933-486D-BCE5-79B10B3F49F0}" type="pres">
      <dgm:prSet presAssocID="{94157745-8364-4356-A10A-79A2978AC66F}" presName="horz2" presStyleCnt="0"/>
      <dgm:spPr/>
    </dgm:pt>
    <dgm:pt modelId="{3C9B4C8A-5218-46B0-BE96-40BF1FD4E8F2}" type="pres">
      <dgm:prSet presAssocID="{94157745-8364-4356-A10A-79A2978AC66F}" presName="horzSpace2" presStyleCnt="0"/>
      <dgm:spPr/>
    </dgm:pt>
    <dgm:pt modelId="{1E59FF4C-E404-4CF0-B48B-52F767C86383}" type="pres">
      <dgm:prSet presAssocID="{94157745-8364-4356-A10A-79A2978AC66F}" presName="tx2" presStyleLbl="revTx" presStyleIdx="1" presStyleCnt="11"/>
      <dgm:spPr/>
      <dgm:t>
        <a:bodyPr/>
        <a:lstStyle/>
        <a:p>
          <a:endParaRPr lang="en-IN"/>
        </a:p>
      </dgm:t>
    </dgm:pt>
    <dgm:pt modelId="{8B1A242C-BA8F-47AB-AEE5-5FF0CE45C185}" type="pres">
      <dgm:prSet presAssocID="{94157745-8364-4356-A10A-79A2978AC66F}" presName="vert2" presStyleCnt="0"/>
      <dgm:spPr/>
    </dgm:pt>
    <dgm:pt modelId="{696093EF-9586-40D4-8798-4C5847EF71BE}" type="pres">
      <dgm:prSet presAssocID="{94157745-8364-4356-A10A-79A2978AC66F}" presName="thinLine2b" presStyleLbl="callout" presStyleIdx="0" presStyleCnt="10"/>
      <dgm:spPr/>
    </dgm:pt>
    <dgm:pt modelId="{AAB4E7B3-2B80-4855-8DCA-E67F9803535E}" type="pres">
      <dgm:prSet presAssocID="{94157745-8364-4356-A10A-79A2978AC66F}" presName="vertSpace2b" presStyleCnt="0"/>
      <dgm:spPr/>
    </dgm:pt>
    <dgm:pt modelId="{667F2294-A5B3-4F54-A6F6-C56CBF5C502F}" type="pres">
      <dgm:prSet presAssocID="{7C09B496-FD87-4F83-BB19-B2229E352C2F}" presName="horz2" presStyleCnt="0"/>
      <dgm:spPr/>
    </dgm:pt>
    <dgm:pt modelId="{8B72F847-25CD-470C-9067-25876D785023}" type="pres">
      <dgm:prSet presAssocID="{7C09B496-FD87-4F83-BB19-B2229E352C2F}" presName="horzSpace2" presStyleCnt="0"/>
      <dgm:spPr/>
    </dgm:pt>
    <dgm:pt modelId="{35667B2C-B3F8-4179-8F6E-914D061001E9}" type="pres">
      <dgm:prSet presAssocID="{7C09B496-FD87-4F83-BB19-B2229E352C2F}" presName="tx2" presStyleLbl="revTx" presStyleIdx="2" presStyleCnt="11" custScaleY="133755"/>
      <dgm:spPr/>
      <dgm:t>
        <a:bodyPr/>
        <a:lstStyle/>
        <a:p>
          <a:endParaRPr lang="en-IN"/>
        </a:p>
      </dgm:t>
    </dgm:pt>
    <dgm:pt modelId="{A51257C7-9999-4AF9-AE13-F38A3F6E85D0}" type="pres">
      <dgm:prSet presAssocID="{7C09B496-FD87-4F83-BB19-B2229E352C2F}" presName="vert2" presStyleCnt="0"/>
      <dgm:spPr/>
    </dgm:pt>
    <dgm:pt modelId="{12951E5A-C128-4E77-BC18-85D0E18CA24C}" type="pres">
      <dgm:prSet presAssocID="{7C09B496-FD87-4F83-BB19-B2229E352C2F}" presName="thinLine2b" presStyleLbl="callout" presStyleIdx="1" presStyleCnt="10"/>
      <dgm:spPr/>
    </dgm:pt>
    <dgm:pt modelId="{78E23B89-5EE8-42E3-8BE4-A7881EE90B19}" type="pres">
      <dgm:prSet presAssocID="{7C09B496-FD87-4F83-BB19-B2229E352C2F}" presName="vertSpace2b" presStyleCnt="0"/>
      <dgm:spPr/>
    </dgm:pt>
    <dgm:pt modelId="{4CB88214-BA33-48CF-8A4A-CA31399D3D6C}" type="pres">
      <dgm:prSet presAssocID="{1F5A70BB-7999-49FB-BBFB-065A81DEC755}" presName="horz2" presStyleCnt="0"/>
      <dgm:spPr/>
    </dgm:pt>
    <dgm:pt modelId="{DAA52F56-0BB9-4ED6-BD1C-FBB42DE17035}" type="pres">
      <dgm:prSet presAssocID="{1F5A70BB-7999-49FB-BBFB-065A81DEC755}" presName="horzSpace2" presStyleCnt="0"/>
      <dgm:spPr/>
    </dgm:pt>
    <dgm:pt modelId="{6D6E2608-7F10-4306-83A6-E2D78953D275}" type="pres">
      <dgm:prSet presAssocID="{1F5A70BB-7999-49FB-BBFB-065A81DEC755}" presName="tx2" presStyleLbl="revTx" presStyleIdx="3" presStyleCnt="11"/>
      <dgm:spPr/>
      <dgm:t>
        <a:bodyPr/>
        <a:lstStyle/>
        <a:p>
          <a:endParaRPr lang="en-IN"/>
        </a:p>
      </dgm:t>
    </dgm:pt>
    <dgm:pt modelId="{58A6ABF3-CE33-4C5E-B6EF-7E7FA77E97C0}" type="pres">
      <dgm:prSet presAssocID="{1F5A70BB-7999-49FB-BBFB-065A81DEC755}" presName="vert2" presStyleCnt="0"/>
      <dgm:spPr/>
    </dgm:pt>
    <dgm:pt modelId="{369E10DF-B845-492C-AAD0-7C8A7E274923}" type="pres">
      <dgm:prSet presAssocID="{1F5A70BB-7999-49FB-BBFB-065A81DEC755}" presName="thinLine2b" presStyleLbl="callout" presStyleIdx="2" presStyleCnt="10"/>
      <dgm:spPr/>
    </dgm:pt>
    <dgm:pt modelId="{79C6D22C-0793-4362-9D85-6D4A20402554}" type="pres">
      <dgm:prSet presAssocID="{1F5A70BB-7999-49FB-BBFB-065A81DEC755}" presName="vertSpace2b" presStyleCnt="0"/>
      <dgm:spPr/>
    </dgm:pt>
    <dgm:pt modelId="{C2AA7B9C-CFF3-4EA0-9983-58E2F8108752}" type="pres">
      <dgm:prSet presAssocID="{8AF58EE2-D843-4F0C-A3A9-CAD99D19BE01}" presName="horz2" presStyleCnt="0"/>
      <dgm:spPr/>
    </dgm:pt>
    <dgm:pt modelId="{C797E66F-1242-4E88-84A1-14E278AE445B}" type="pres">
      <dgm:prSet presAssocID="{8AF58EE2-D843-4F0C-A3A9-CAD99D19BE01}" presName="horzSpace2" presStyleCnt="0"/>
      <dgm:spPr/>
    </dgm:pt>
    <dgm:pt modelId="{7C295EA6-758D-427C-A13A-AC268E0DDADA}" type="pres">
      <dgm:prSet presAssocID="{8AF58EE2-D843-4F0C-A3A9-CAD99D19BE01}" presName="tx2" presStyleLbl="revTx" presStyleIdx="4" presStyleCnt="11"/>
      <dgm:spPr/>
      <dgm:t>
        <a:bodyPr/>
        <a:lstStyle/>
        <a:p>
          <a:endParaRPr lang="en-IN"/>
        </a:p>
      </dgm:t>
    </dgm:pt>
    <dgm:pt modelId="{546D5C65-8CD1-4F7D-A1B1-72FA91379068}" type="pres">
      <dgm:prSet presAssocID="{8AF58EE2-D843-4F0C-A3A9-CAD99D19BE01}" presName="vert2" presStyleCnt="0"/>
      <dgm:spPr/>
    </dgm:pt>
    <dgm:pt modelId="{9E462843-3B54-4CE2-8F11-DBAAC3317145}" type="pres">
      <dgm:prSet presAssocID="{8AF58EE2-D843-4F0C-A3A9-CAD99D19BE01}" presName="thinLine2b" presStyleLbl="callout" presStyleIdx="3" presStyleCnt="10"/>
      <dgm:spPr/>
    </dgm:pt>
    <dgm:pt modelId="{617448CA-B700-44B9-8A5D-77F0B6550C2F}" type="pres">
      <dgm:prSet presAssocID="{8AF58EE2-D843-4F0C-A3A9-CAD99D19BE01}" presName="vertSpace2b" presStyleCnt="0"/>
      <dgm:spPr/>
    </dgm:pt>
    <dgm:pt modelId="{449227DD-B4CE-4E8F-B6EB-4C4A7DAE1658}" type="pres">
      <dgm:prSet presAssocID="{740B440C-459B-4AA6-A082-BDD9411A8EB5}" presName="horz2" presStyleCnt="0"/>
      <dgm:spPr/>
    </dgm:pt>
    <dgm:pt modelId="{1F1B1332-01BC-4BBC-AF40-F6FE85CB45CE}" type="pres">
      <dgm:prSet presAssocID="{740B440C-459B-4AA6-A082-BDD9411A8EB5}" presName="horzSpace2" presStyleCnt="0"/>
      <dgm:spPr/>
    </dgm:pt>
    <dgm:pt modelId="{E34DD757-F1A8-4433-925D-3F59C4F4439D}" type="pres">
      <dgm:prSet presAssocID="{740B440C-459B-4AA6-A082-BDD9411A8EB5}" presName="tx2" presStyleLbl="revTx" presStyleIdx="5" presStyleCnt="11" custScaleY="143846"/>
      <dgm:spPr/>
      <dgm:t>
        <a:bodyPr/>
        <a:lstStyle/>
        <a:p>
          <a:endParaRPr lang="en-IN"/>
        </a:p>
      </dgm:t>
    </dgm:pt>
    <dgm:pt modelId="{17B03534-004A-4279-B38F-42DDE8887A3F}" type="pres">
      <dgm:prSet presAssocID="{740B440C-459B-4AA6-A082-BDD9411A8EB5}" presName="vert2" presStyleCnt="0"/>
      <dgm:spPr/>
    </dgm:pt>
    <dgm:pt modelId="{97E922E3-B11B-4B89-B141-7D8DB1891EEA}" type="pres">
      <dgm:prSet presAssocID="{740B440C-459B-4AA6-A082-BDD9411A8EB5}" presName="thinLine2b" presStyleLbl="callout" presStyleIdx="4" presStyleCnt="10"/>
      <dgm:spPr/>
    </dgm:pt>
    <dgm:pt modelId="{368D2285-6029-46B5-A7C0-B233D5377E75}" type="pres">
      <dgm:prSet presAssocID="{740B440C-459B-4AA6-A082-BDD9411A8EB5}" presName="vertSpace2b" presStyleCnt="0"/>
      <dgm:spPr/>
    </dgm:pt>
    <dgm:pt modelId="{1D237551-3ED1-43FA-ABE9-9671C38DFD35}" type="pres">
      <dgm:prSet presAssocID="{7C8835E5-AACB-4E03-A98C-2D48B676ADB8}" presName="horz2" presStyleCnt="0"/>
      <dgm:spPr/>
    </dgm:pt>
    <dgm:pt modelId="{B85EEE29-51EF-498A-8C16-DE750E6B698D}" type="pres">
      <dgm:prSet presAssocID="{7C8835E5-AACB-4E03-A98C-2D48B676ADB8}" presName="horzSpace2" presStyleCnt="0"/>
      <dgm:spPr/>
    </dgm:pt>
    <dgm:pt modelId="{D21973CE-E436-44E3-B01F-F6C5268D968D}" type="pres">
      <dgm:prSet presAssocID="{7C8835E5-AACB-4E03-A98C-2D48B676ADB8}" presName="tx2" presStyleLbl="revTx" presStyleIdx="6" presStyleCnt="11"/>
      <dgm:spPr/>
      <dgm:t>
        <a:bodyPr/>
        <a:lstStyle/>
        <a:p>
          <a:endParaRPr lang="en-IN"/>
        </a:p>
      </dgm:t>
    </dgm:pt>
    <dgm:pt modelId="{C4A2C0AE-DA11-4EAE-9522-FBECD671C4F3}" type="pres">
      <dgm:prSet presAssocID="{7C8835E5-AACB-4E03-A98C-2D48B676ADB8}" presName="vert2" presStyleCnt="0"/>
      <dgm:spPr/>
    </dgm:pt>
    <dgm:pt modelId="{305F646E-326E-4686-8DB9-0540EF602841}" type="pres">
      <dgm:prSet presAssocID="{7C8835E5-AACB-4E03-A98C-2D48B676ADB8}" presName="thinLine2b" presStyleLbl="callout" presStyleIdx="5" presStyleCnt="10"/>
      <dgm:spPr/>
    </dgm:pt>
    <dgm:pt modelId="{235F65C7-80B1-4BBB-82DF-5F022F95C41B}" type="pres">
      <dgm:prSet presAssocID="{7C8835E5-AACB-4E03-A98C-2D48B676ADB8}" presName="vertSpace2b" presStyleCnt="0"/>
      <dgm:spPr/>
    </dgm:pt>
    <dgm:pt modelId="{32280C66-A18C-4A16-93A4-29AE905C7896}" type="pres">
      <dgm:prSet presAssocID="{5C60B62E-D579-4D4D-978F-6B907E7DDE2B}" presName="horz2" presStyleCnt="0"/>
      <dgm:spPr/>
    </dgm:pt>
    <dgm:pt modelId="{65C9F0DB-9B4A-4C7C-B483-ED4B3AB6391B}" type="pres">
      <dgm:prSet presAssocID="{5C60B62E-D579-4D4D-978F-6B907E7DDE2B}" presName="horzSpace2" presStyleCnt="0"/>
      <dgm:spPr/>
    </dgm:pt>
    <dgm:pt modelId="{527AB796-A90E-48FE-AF59-32AA94EEF300}" type="pres">
      <dgm:prSet presAssocID="{5C60B62E-D579-4D4D-978F-6B907E7DDE2B}" presName="tx2" presStyleLbl="revTx" presStyleIdx="7" presStyleCnt="11"/>
      <dgm:spPr/>
      <dgm:t>
        <a:bodyPr/>
        <a:lstStyle/>
        <a:p>
          <a:endParaRPr lang="en-IN"/>
        </a:p>
      </dgm:t>
    </dgm:pt>
    <dgm:pt modelId="{4FB7F2B8-C8D3-49AB-85FF-8AB062690D51}" type="pres">
      <dgm:prSet presAssocID="{5C60B62E-D579-4D4D-978F-6B907E7DDE2B}" presName="vert2" presStyleCnt="0"/>
      <dgm:spPr/>
    </dgm:pt>
    <dgm:pt modelId="{1C3CD781-0C2F-4CBF-A562-747D582CBB73}" type="pres">
      <dgm:prSet presAssocID="{5C60B62E-D579-4D4D-978F-6B907E7DDE2B}" presName="thinLine2b" presStyleLbl="callout" presStyleIdx="6" presStyleCnt="10"/>
      <dgm:spPr/>
    </dgm:pt>
    <dgm:pt modelId="{4AA0A918-4F5F-448B-A9B6-2FCD76100DC3}" type="pres">
      <dgm:prSet presAssocID="{5C60B62E-D579-4D4D-978F-6B907E7DDE2B}" presName="vertSpace2b" presStyleCnt="0"/>
      <dgm:spPr/>
    </dgm:pt>
    <dgm:pt modelId="{13C5E992-646E-4F6E-BEDB-716978DE6623}" type="pres">
      <dgm:prSet presAssocID="{9EFCE904-087C-45A3-BB61-C2E19392084A}" presName="horz2" presStyleCnt="0"/>
      <dgm:spPr/>
    </dgm:pt>
    <dgm:pt modelId="{62E324B5-4128-4B87-B87B-A9533461F12C}" type="pres">
      <dgm:prSet presAssocID="{9EFCE904-087C-45A3-BB61-C2E19392084A}" presName="horzSpace2" presStyleCnt="0"/>
      <dgm:spPr/>
    </dgm:pt>
    <dgm:pt modelId="{EAE9855B-1DAD-4725-9BF6-7CAA70DB4B4D}" type="pres">
      <dgm:prSet presAssocID="{9EFCE904-087C-45A3-BB61-C2E19392084A}" presName="tx2" presStyleLbl="revTx" presStyleIdx="8" presStyleCnt="11"/>
      <dgm:spPr/>
      <dgm:t>
        <a:bodyPr/>
        <a:lstStyle/>
        <a:p>
          <a:endParaRPr lang="en-IN"/>
        </a:p>
      </dgm:t>
    </dgm:pt>
    <dgm:pt modelId="{086FC784-866B-452B-ACA4-92BF62B75F84}" type="pres">
      <dgm:prSet presAssocID="{9EFCE904-087C-45A3-BB61-C2E19392084A}" presName="vert2" presStyleCnt="0"/>
      <dgm:spPr/>
    </dgm:pt>
    <dgm:pt modelId="{13D08FDC-B74D-493D-9FC1-5855964A2817}" type="pres">
      <dgm:prSet presAssocID="{9EFCE904-087C-45A3-BB61-C2E19392084A}" presName="thinLine2b" presStyleLbl="callout" presStyleIdx="7" presStyleCnt="10"/>
      <dgm:spPr/>
    </dgm:pt>
    <dgm:pt modelId="{26FA33FF-3A30-478B-892C-2C4CADEDBF56}" type="pres">
      <dgm:prSet presAssocID="{9EFCE904-087C-45A3-BB61-C2E19392084A}" presName="vertSpace2b" presStyleCnt="0"/>
      <dgm:spPr/>
    </dgm:pt>
    <dgm:pt modelId="{BC9BEEFD-2968-4E2D-95D2-4D3D6EFF43E0}" type="pres">
      <dgm:prSet presAssocID="{BADB7B73-A13C-4E66-A7D5-3428874B537F}" presName="horz2" presStyleCnt="0"/>
      <dgm:spPr/>
    </dgm:pt>
    <dgm:pt modelId="{00CB8ABF-8781-44F7-8FD6-7B0FC52C23BC}" type="pres">
      <dgm:prSet presAssocID="{BADB7B73-A13C-4E66-A7D5-3428874B537F}" presName="horzSpace2" presStyleCnt="0"/>
      <dgm:spPr/>
    </dgm:pt>
    <dgm:pt modelId="{6620130F-0022-453C-B220-5644B44DB39A}" type="pres">
      <dgm:prSet presAssocID="{BADB7B73-A13C-4E66-A7D5-3428874B537F}" presName="tx2" presStyleLbl="revTx" presStyleIdx="9" presStyleCnt="11"/>
      <dgm:spPr/>
      <dgm:t>
        <a:bodyPr/>
        <a:lstStyle/>
        <a:p>
          <a:endParaRPr lang="en-IN"/>
        </a:p>
      </dgm:t>
    </dgm:pt>
    <dgm:pt modelId="{577380E8-C2D0-4126-B729-9F9761EAA4CD}" type="pres">
      <dgm:prSet presAssocID="{BADB7B73-A13C-4E66-A7D5-3428874B537F}" presName="vert2" presStyleCnt="0"/>
      <dgm:spPr/>
    </dgm:pt>
    <dgm:pt modelId="{5F121A0A-DE96-4BE2-B732-7E45EB377F8D}" type="pres">
      <dgm:prSet presAssocID="{BADB7B73-A13C-4E66-A7D5-3428874B537F}" presName="thinLine2b" presStyleLbl="callout" presStyleIdx="8" presStyleCnt="10"/>
      <dgm:spPr/>
    </dgm:pt>
    <dgm:pt modelId="{DC907FA0-5907-415D-97A6-D2503D3921FC}" type="pres">
      <dgm:prSet presAssocID="{BADB7B73-A13C-4E66-A7D5-3428874B537F}" presName="vertSpace2b" presStyleCnt="0"/>
      <dgm:spPr/>
    </dgm:pt>
    <dgm:pt modelId="{678D79F5-D9E6-4071-8761-7AA64FD78687}" type="pres">
      <dgm:prSet presAssocID="{713A3C5E-F08F-475A-A0A7-940D46E57201}" presName="horz2" presStyleCnt="0"/>
      <dgm:spPr/>
    </dgm:pt>
    <dgm:pt modelId="{E6E9CE99-D25C-405C-9898-686C97563645}" type="pres">
      <dgm:prSet presAssocID="{713A3C5E-F08F-475A-A0A7-940D46E57201}" presName="horzSpace2" presStyleCnt="0"/>
      <dgm:spPr/>
    </dgm:pt>
    <dgm:pt modelId="{612EA055-1024-43E5-9217-01009E14C64B}" type="pres">
      <dgm:prSet presAssocID="{713A3C5E-F08F-475A-A0A7-940D46E57201}" presName="tx2" presStyleLbl="revTx" presStyleIdx="10" presStyleCnt="11"/>
      <dgm:spPr/>
      <dgm:t>
        <a:bodyPr/>
        <a:lstStyle/>
        <a:p>
          <a:endParaRPr lang="en-IN"/>
        </a:p>
      </dgm:t>
    </dgm:pt>
    <dgm:pt modelId="{0AB8DF13-D5AF-46C8-ABDF-0FAC3BA47FEA}" type="pres">
      <dgm:prSet presAssocID="{713A3C5E-F08F-475A-A0A7-940D46E57201}" presName="vert2" presStyleCnt="0"/>
      <dgm:spPr/>
    </dgm:pt>
    <dgm:pt modelId="{F624EDAA-A518-49B8-B041-4B318015AB39}" type="pres">
      <dgm:prSet presAssocID="{713A3C5E-F08F-475A-A0A7-940D46E57201}" presName="thinLine2b" presStyleLbl="callout" presStyleIdx="9" presStyleCnt="10"/>
      <dgm:spPr/>
    </dgm:pt>
    <dgm:pt modelId="{D87A0E28-7F92-46EE-9404-8D7FCAE01DE0}" type="pres">
      <dgm:prSet presAssocID="{713A3C5E-F08F-475A-A0A7-940D46E57201}" presName="vertSpace2b" presStyleCnt="0"/>
      <dgm:spPr/>
    </dgm:pt>
  </dgm:ptLst>
  <dgm:cxnLst>
    <dgm:cxn modelId="{528997A0-E2D9-4A86-AEF6-E14F751A8F46}" type="presOf" srcId="{9EFCE904-087C-45A3-BB61-C2E19392084A}" destId="{EAE9855B-1DAD-4725-9BF6-7CAA70DB4B4D}" srcOrd="0" destOrd="0" presId="urn:microsoft.com/office/officeart/2008/layout/LinedList"/>
    <dgm:cxn modelId="{83D5AE2F-D266-42DE-8A49-9FC744E5F2FD}" type="presOf" srcId="{8AF58EE2-D843-4F0C-A3A9-CAD99D19BE01}" destId="{7C295EA6-758D-427C-A13A-AC268E0DDADA}" srcOrd="0" destOrd="0" presId="urn:microsoft.com/office/officeart/2008/layout/LinedList"/>
    <dgm:cxn modelId="{3559D3F1-E505-449D-98B2-807496B7CDF2}" srcId="{8008E207-2912-45D9-8BF9-93B01DDCB9BD}" destId="{5C60B62E-D579-4D4D-978F-6B907E7DDE2B}" srcOrd="6" destOrd="0" parTransId="{A084ECDA-BCAF-4751-9ADD-C1F4D0AFAC66}" sibTransId="{EA5B238C-66DE-40B1-B3E1-013127A43660}"/>
    <dgm:cxn modelId="{EF81211B-160F-429C-AF37-F09612884A93}" srcId="{8008E207-2912-45D9-8BF9-93B01DDCB9BD}" destId="{8AF58EE2-D843-4F0C-A3A9-CAD99D19BE01}" srcOrd="3" destOrd="0" parTransId="{76857D2D-FD53-48FB-8584-3AA9CA7FB1C0}" sibTransId="{100E8BDF-E488-409A-AF44-4EE765396BBF}"/>
    <dgm:cxn modelId="{CFCEF4E8-4CE0-4E08-B0C6-74FDFC0408E2}" srcId="{8008E207-2912-45D9-8BF9-93B01DDCB9BD}" destId="{1F5A70BB-7999-49FB-BBFB-065A81DEC755}" srcOrd="2" destOrd="0" parTransId="{1D914CD6-2215-4551-BF48-632D98F18CF9}" sibTransId="{A50E457E-3965-445F-9F5E-30E45D38975B}"/>
    <dgm:cxn modelId="{14E95D17-ABE6-4377-883F-15A6094B7B4C}" type="presOf" srcId="{740B440C-459B-4AA6-A082-BDD9411A8EB5}" destId="{E34DD757-F1A8-4433-925D-3F59C4F4439D}" srcOrd="0" destOrd="0" presId="urn:microsoft.com/office/officeart/2008/layout/LinedList"/>
    <dgm:cxn modelId="{EEE0C64F-8E29-48DD-8F3A-5718D0DCD3DD}" type="presOf" srcId="{7C8835E5-AACB-4E03-A98C-2D48B676ADB8}" destId="{D21973CE-E436-44E3-B01F-F6C5268D968D}" srcOrd="0" destOrd="0" presId="urn:microsoft.com/office/officeart/2008/layout/LinedList"/>
    <dgm:cxn modelId="{BBF97CAD-7D1C-4758-A55A-FC70ADFA6E5C}" type="presOf" srcId="{713A3C5E-F08F-475A-A0A7-940D46E57201}" destId="{612EA055-1024-43E5-9217-01009E14C64B}" srcOrd="0" destOrd="0" presId="urn:microsoft.com/office/officeart/2008/layout/LinedList"/>
    <dgm:cxn modelId="{169F1188-4BDC-4EDE-88A4-BD15EE8842F7}" type="presOf" srcId="{7C09B496-FD87-4F83-BB19-B2229E352C2F}" destId="{35667B2C-B3F8-4179-8F6E-914D061001E9}" srcOrd="0" destOrd="0" presId="urn:microsoft.com/office/officeart/2008/layout/LinedList"/>
    <dgm:cxn modelId="{E2D9EFE3-13B5-499D-AD2A-CC0974F33706}" type="presOf" srcId="{BADB7B73-A13C-4E66-A7D5-3428874B537F}" destId="{6620130F-0022-453C-B220-5644B44DB39A}" srcOrd="0" destOrd="0" presId="urn:microsoft.com/office/officeart/2008/layout/LinedList"/>
    <dgm:cxn modelId="{AB6EE977-7D8F-400A-A83B-EDB9946B53C5}" srcId="{8008E207-2912-45D9-8BF9-93B01DDCB9BD}" destId="{BADB7B73-A13C-4E66-A7D5-3428874B537F}" srcOrd="8" destOrd="0" parTransId="{F5EDDAAA-A276-4D1A-8620-83E2FB74DD61}" sibTransId="{DC4D2A49-024C-41CA-9074-DEE6C14D613C}"/>
    <dgm:cxn modelId="{01CCA50C-1255-4703-80A0-0D5C279D9B9E}" type="presOf" srcId="{8008E207-2912-45D9-8BF9-93B01DDCB9BD}" destId="{DD4371A4-1880-46C6-BC84-1264C4E64E25}" srcOrd="0" destOrd="0" presId="urn:microsoft.com/office/officeart/2008/layout/LinedList"/>
    <dgm:cxn modelId="{97FEDAFC-DC52-4476-A96C-670E7166E20B}" srcId="{8008E207-2912-45D9-8BF9-93B01DDCB9BD}" destId="{9EFCE904-087C-45A3-BB61-C2E19392084A}" srcOrd="7" destOrd="0" parTransId="{2F0E14B1-0EF8-48BB-B530-7551F676474B}" sibTransId="{4B99A3DC-2AE3-4E7D-8173-884F6134A221}"/>
    <dgm:cxn modelId="{4CBCC17C-6E8E-4C11-BCC0-7B7624FC8E95}" srcId="{8008E207-2912-45D9-8BF9-93B01DDCB9BD}" destId="{740B440C-459B-4AA6-A082-BDD9411A8EB5}" srcOrd="4" destOrd="0" parTransId="{50AAD0C3-129C-4588-BC16-3A145BE279F5}" sibTransId="{ADB78B19-41E7-4FBA-A67D-81232E038540}"/>
    <dgm:cxn modelId="{FF136418-7381-4A31-AEA8-AB2C544F7461}" srcId="{8008E207-2912-45D9-8BF9-93B01DDCB9BD}" destId="{7C8835E5-AACB-4E03-A98C-2D48B676ADB8}" srcOrd="5" destOrd="0" parTransId="{0D07C596-142A-4882-9F75-36B215DD4D7A}" sibTransId="{94055C38-6125-4EAE-B689-F96085F42340}"/>
    <dgm:cxn modelId="{06C23C1E-F977-44FE-A818-DD07601C18A7}" type="presOf" srcId="{1F5A70BB-7999-49FB-BBFB-065A81DEC755}" destId="{6D6E2608-7F10-4306-83A6-E2D78953D275}" srcOrd="0" destOrd="0" presId="urn:microsoft.com/office/officeart/2008/layout/LinedList"/>
    <dgm:cxn modelId="{8C93D855-CA89-45AE-9F92-A4D0C0F38075}" type="presOf" srcId="{5C60B62E-D579-4D4D-978F-6B907E7DDE2B}" destId="{527AB796-A90E-48FE-AF59-32AA94EEF300}" srcOrd="0" destOrd="0" presId="urn:microsoft.com/office/officeart/2008/layout/LinedList"/>
    <dgm:cxn modelId="{FC44DD81-AA88-4211-BF69-9083086A99C4}" srcId="{8008E207-2912-45D9-8BF9-93B01DDCB9BD}" destId="{7C09B496-FD87-4F83-BB19-B2229E352C2F}" srcOrd="1" destOrd="0" parTransId="{247B109E-FF55-4A08-8F31-48F1ABB9417E}" sibTransId="{CEFEA171-9DA0-4904-89E9-65B0685DB482}"/>
    <dgm:cxn modelId="{98431953-7C64-44A9-A31E-557F3DA6E65C}" type="presOf" srcId="{94157745-8364-4356-A10A-79A2978AC66F}" destId="{1E59FF4C-E404-4CF0-B48B-52F767C86383}" srcOrd="0" destOrd="0" presId="urn:microsoft.com/office/officeart/2008/layout/LinedList"/>
    <dgm:cxn modelId="{CC659AEF-2A3E-4E88-B16C-FA048366E5BF}" srcId="{8008E207-2912-45D9-8BF9-93B01DDCB9BD}" destId="{94157745-8364-4356-A10A-79A2978AC66F}" srcOrd="0" destOrd="0" parTransId="{EBFE7E49-968F-4995-97D2-EC304ACC3E53}" sibTransId="{41DA74DD-D634-458C-BB64-79C40A30ABE6}"/>
    <dgm:cxn modelId="{5C13E412-6E23-49CC-A21E-E5AAE39DADDD}" srcId="{8008E207-2912-45D9-8BF9-93B01DDCB9BD}" destId="{713A3C5E-F08F-475A-A0A7-940D46E57201}" srcOrd="9" destOrd="0" parTransId="{D25A9E2A-B845-4703-8D0A-BE7FBF5C106A}" sibTransId="{F749E232-BC9F-4E10-9FEB-FC76A223412B}"/>
    <dgm:cxn modelId="{1CD309EC-CE0E-4A50-8FC8-34194BA709E8}" type="presOf" srcId="{67CB0A1D-49A0-4461-8D83-7F447F588487}" destId="{C8F744C1-9175-4CE2-AF3C-B337948F6A44}" srcOrd="0" destOrd="0" presId="urn:microsoft.com/office/officeart/2008/layout/LinedList"/>
    <dgm:cxn modelId="{5473D555-0C16-44D9-BD57-E027BE8D3A7D}" srcId="{67CB0A1D-49A0-4461-8D83-7F447F588487}" destId="{8008E207-2912-45D9-8BF9-93B01DDCB9BD}" srcOrd="0" destOrd="0" parTransId="{37D445BC-4ECA-445B-89BC-7256C339F2B1}" sibTransId="{9D6853BC-1FFB-4AD7-911C-BE2DCE888EF5}"/>
    <dgm:cxn modelId="{101D6DAD-23B1-4D50-A950-47C1555B87AB}" type="presParOf" srcId="{C8F744C1-9175-4CE2-AF3C-B337948F6A44}" destId="{8F230ECC-4110-4CF1-9A39-E4504D585E45}" srcOrd="0" destOrd="0" presId="urn:microsoft.com/office/officeart/2008/layout/LinedList"/>
    <dgm:cxn modelId="{7F3B0F85-E459-47B0-8902-1F2DA7C5BA57}" type="presParOf" srcId="{C8F744C1-9175-4CE2-AF3C-B337948F6A44}" destId="{F09F95E7-0608-43A8-B902-7912947A864D}" srcOrd="1" destOrd="0" presId="urn:microsoft.com/office/officeart/2008/layout/LinedList"/>
    <dgm:cxn modelId="{61E90A0D-521F-4E83-9E82-C5C9D7AACD43}" type="presParOf" srcId="{F09F95E7-0608-43A8-B902-7912947A864D}" destId="{DD4371A4-1880-46C6-BC84-1264C4E64E25}" srcOrd="0" destOrd="0" presId="urn:microsoft.com/office/officeart/2008/layout/LinedList"/>
    <dgm:cxn modelId="{7968AF8C-DB2F-4429-9002-146B5F66D697}" type="presParOf" srcId="{F09F95E7-0608-43A8-B902-7912947A864D}" destId="{B8F6B6C7-6F1B-451E-808B-EA072045E3DE}" srcOrd="1" destOrd="0" presId="urn:microsoft.com/office/officeart/2008/layout/LinedList"/>
    <dgm:cxn modelId="{73DA13D3-26EA-4C44-BBBF-D158C746FD9A}" type="presParOf" srcId="{B8F6B6C7-6F1B-451E-808B-EA072045E3DE}" destId="{BCEE1431-7B97-4FCC-BBD9-09F344B59250}" srcOrd="0" destOrd="0" presId="urn:microsoft.com/office/officeart/2008/layout/LinedList"/>
    <dgm:cxn modelId="{9B0F831A-79D1-4BEA-9802-E33710D61EEE}" type="presParOf" srcId="{B8F6B6C7-6F1B-451E-808B-EA072045E3DE}" destId="{04FA97EE-2933-486D-BCE5-79B10B3F49F0}" srcOrd="1" destOrd="0" presId="urn:microsoft.com/office/officeart/2008/layout/LinedList"/>
    <dgm:cxn modelId="{E50A0573-44A7-41C3-B98D-93465C38ABB8}" type="presParOf" srcId="{04FA97EE-2933-486D-BCE5-79B10B3F49F0}" destId="{3C9B4C8A-5218-46B0-BE96-40BF1FD4E8F2}" srcOrd="0" destOrd="0" presId="urn:microsoft.com/office/officeart/2008/layout/LinedList"/>
    <dgm:cxn modelId="{22CCD79B-4B58-4C5D-B5CE-7484688C1492}" type="presParOf" srcId="{04FA97EE-2933-486D-BCE5-79B10B3F49F0}" destId="{1E59FF4C-E404-4CF0-B48B-52F767C86383}" srcOrd="1" destOrd="0" presId="urn:microsoft.com/office/officeart/2008/layout/LinedList"/>
    <dgm:cxn modelId="{0AF427EB-985C-4CD7-9128-2CEF3EF23341}" type="presParOf" srcId="{04FA97EE-2933-486D-BCE5-79B10B3F49F0}" destId="{8B1A242C-BA8F-47AB-AEE5-5FF0CE45C185}" srcOrd="2" destOrd="0" presId="urn:microsoft.com/office/officeart/2008/layout/LinedList"/>
    <dgm:cxn modelId="{DE2F91DA-47A1-48BC-B095-5D582DD37C12}" type="presParOf" srcId="{B8F6B6C7-6F1B-451E-808B-EA072045E3DE}" destId="{696093EF-9586-40D4-8798-4C5847EF71BE}" srcOrd="2" destOrd="0" presId="urn:microsoft.com/office/officeart/2008/layout/LinedList"/>
    <dgm:cxn modelId="{6AF47F94-72C7-480A-9F8B-F7F8A56C9C28}" type="presParOf" srcId="{B8F6B6C7-6F1B-451E-808B-EA072045E3DE}" destId="{AAB4E7B3-2B80-4855-8DCA-E67F9803535E}" srcOrd="3" destOrd="0" presId="urn:microsoft.com/office/officeart/2008/layout/LinedList"/>
    <dgm:cxn modelId="{83474176-6CFC-483A-A264-23A1CE1DD56D}" type="presParOf" srcId="{B8F6B6C7-6F1B-451E-808B-EA072045E3DE}" destId="{667F2294-A5B3-4F54-A6F6-C56CBF5C502F}" srcOrd="4" destOrd="0" presId="urn:microsoft.com/office/officeart/2008/layout/LinedList"/>
    <dgm:cxn modelId="{CDDB418B-4E2A-47DE-9146-E738BFE11472}" type="presParOf" srcId="{667F2294-A5B3-4F54-A6F6-C56CBF5C502F}" destId="{8B72F847-25CD-470C-9067-25876D785023}" srcOrd="0" destOrd="0" presId="urn:microsoft.com/office/officeart/2008/layout/LinedList"/>
    <dgm:cxn modelId="{AA1FA4CC-4A49-47AC-8A5E-15FF438F20C5}" type="presParOf" srcId="{667F2294-A5B3-4F54-A6F6-C56CBF5C502F}" destId="{35667B2C-B3F8-4179-8F6E-914D061001E9}" srcOrd="1" destOrd="0" presId="urn:microsoft.com/office/officeart/2008/layout/LinedList"/>
    <dgm:cxn modelId="{51E62382-84B8-40A5-998E-0EFCAA2A41AC}" type="presParOf" srcId="{667F2294-A5B3-4F54-A6F6-C56CBF5C502F}" destId="{A51257C7-9999-4AF9-AE13-F38A3F6E85D0}" srcOrd="2" destOrd="0" presId="urn:microsoft.com/office/officeart/2008/layout/LinedList"/>
    <dgm:cxn modelId="{62E715FF-BC27-4AD7-883D-A1D9609F9805}" type="presParOf" srcId="{B8F6B6C7-6F1B-451E-808B-EA072045E3DE}" destId="{12951E5A-C128-4E77-BC18-85D0E18CA24C}" srcOrd="5" destOrd="0" presId="urn:microsoft.com/office/officeart/2008/layout/LinedList"/>
    <dgm:cxn modelId="{5EA54163-6DB4-4AF3-9DF4-39174E535D9E}" type="presParOf" srcId="{B8F6B6C7-6F1B-451E-808B-EA072045E3DE}" destId="{78E23B89-5EE8-42E3-8BE4-A7881EE90B19}" srcOrd="6" destOrd="0" presId="urn:microsoft.com/office/officeart/2008/layout/LinedList"/>
    <dgm:cxn modelId="{71A1F69C-05C4-4AC8-B15A-9EF96D4B7927}" type="presParOf" srcId="{B8F6B6C7-6F1B-451E-808B-EA072045E3DE}" destId="{4CB88214-BA33-48CF-8A4A-CA31399D3D6C}" srcOrd="7" destOrd="0" presId="urn:microsoft.com/office/officeart/2008/layout/LinedList"/>
    <dgm:cxn modelId="{E596322C-0575-42AC-89DE-4CB39F1AD271}" type="presParOf" srcId="{4CB88214-BA33-48CF-8A4A-CA31399D3D6C}" destId="{DAA52F56-0BB9-4ED6-BD1C-FBB42DE17035}" srcOrd="0" destOrd="0" presId="urn:microsoft.com/office/officeart/2008/layout/LinedList"/>
    <dgm:cxn modelId="{9383A4FD-A865-4856-88F6-8398D421252A}" type="presParOf" srcId="{4CB88214-BA33-48CF-8A4A-CA31399D3D6C}" destId="{6D6E2608-7F10-4306-83A6-E2D78953D275}" srcOrd="1" destOrd="0" presId="urn:microsoft.com/office/officeart/2008/layout/LinedList"/>
    <dgm:cxn modelId="{36E36789-3328-41DD-9676-E331A8F48855}" type="presParOf" srcId="{4CB88214-BA33-48CF-8A4A-CA31399D3D6C}" destId="{58A6ABF3-CE33-4C5E-B6EF-7E7FA77E97C0}" srcOrd="2" destOrd="0" presId="urn:microsoft.com/office/officeart/2008/layout/LinedList"/>
    <dgm:cxn modelId="{13622FCB-0350-4F79-8AF5-504AA277D3DD}" type="presParOf" srcId="{B8F6B6C7-6F1B-451E-808B-EA072045E3DE}" destId="{369E10DF-B845-492C-AAD0-7C8A7E274923}" srcOrd="8" destOrd="0" presId="urn:microsoft.com/office/officeart/2008/layout/LinedList"/>
    <dgm:cxn modelId="{01D89297-3667-40E4-95A0-F56B3E7DAED6}" type="presParOf" srcId="{B8F6B6C7-6F1B-451E-808B-EA072045E3DE}" destId="{79C6D22C-0793-4362-9D85-6D4A20402554}" srcOrd="9" destOrd="0" presId="urn:microsoft.com/office/officeart/2008/layout/LinedList"/>
    <dgm:cxn modelId="{67346347-AAAC-4B00-A3F1-0DC15DF4EBB3}" type="presParOf" srcId="{B8F6B6C7-6F1B-451E-808B-EA072045E3DE}" destId="{C2AA7B9C-CFF3-4EA0-9983-58E2F8108752}" srcOrd="10" destOrd="0" presId="urn:microsoft.com/office/officeart/2008/layout/LinedList"/>
    <dgm:cxn modelId="{652284DF-FA73-4CDF-BE15-CA9E8B842B50}" type="presParOf" srcId="{C2AA7B9C-CFF3-4EA0-9983-58E2F8108752}" destId="{C797E66F-1242-4E88-84A1-14E278AE445B}" srcOrd="0" destOrd="0" presId="urn:microsoft.com/office/officeart/2008/layout/LinedList"/>
    <dgm:cxn modelId="{89F87868-F3D8-4587-93D9-6C8101CC5C5B}" type="presParOf" srcId="{C2AA7B9C-CFF3-4EA0-9983-58E2F8108752}" destId="{7C295EA6-758D-427C-A13A-AC268E0DDADA}" srcOrd="1" destOrd="0" presId="urn:microsoft.com/office/officeart/2008/layout/LinedList"/>
    <dgm:cxn modelId="{5A423D3A-6C50-41E6-9FED-4B08BCBDE8FB}" type="presParOf" srcId="{C2AA7B9C-CFF3-4EA0-9983-58E2F8108752}" destId="{546D5C65-8CD1-4F7D-A1B1-72FA91379068}" srcOrd="2" destOrd="0" presId="urn:microsoft.com/office/officeart/2008/layout/LinedList"/>
    <dgm:cxn modelId="{DF0A3FFB-B74E-4892-A998-D25EB3B85208}" type="presParOf" srcId="{B8F6B6C7-6F1B-451E-808B-EA072045E3DE}" destId="{9E462843-3B54-4CE2-8F11-DBAAC3317145}" srcOrd="11" destOrd="0" presId="urn:microsoft.com/office/officeart/2008/layout/LinedList"/>
    <dgm:cxn modelId="{11A94E16-20BC-4058-AF43-26A825522919}" type="presParOf" srcId="{B8F6B6C7-6F1B-451E-808B-EA072045E3DE}" destId="{617448CA-B700-44B9-8A5D-77F0B6550C2F}" srcOrd="12" destOrd="0" presId="urn:microsoft.com/office/officeart/2008/layout/LinedList"/>
    <dgm:cxn modelId="{3295E9DF-F11C-4FF6-98E3-5A7AD9BFFCD8}" type="presParOf" srcId="{B8F6B6C7-6F1B-451E-808B-EA072045E3DE}" destId="{449227DD-B4CE-4E8F-B6EB-4C4A7DAE1658}" srcOrd="13" destOrd="0" presId="urn:microsoft.com/office/officeart/2008/layout/LinedList"/>
    <dgm:cxn modelId="{55866D6E-49AA-4C23-AB0C-BBC3C979A73D}" type="presParOf" srcId="{449227DD-B4CE-4E8F-B6EB-4C4A7DAE1658}" destId="{1F1B1332-01BC-4BBC-AF40-F6FE85CB45CE}" srcOrd="0" destOrd="0" presId="urn:microsoft.com/office/officeart/2008/layout/LinedList"/>
    <dgm:cxn modelId="{5034A222-C831-4BA4-AB6F-1916863440C5}" type="presParOf" srcId="{449227DD-B4CE-4E8F-B6EB-4C4A7DAE1658}" destId="{E34DD757-F1A8-4433-925D-3F59C4F4439D}" srcOrd="1" destOrd="0" presId="urn:microsoft.com/office/officeart/2008/layout/LinedList"/>
    <dgm:cxn modelId="{BAF062EA-0F89-40F6-AB05-52C739E14453}" type="presParOf" srcId="{449227DD-B4CE-4E8F-B6EB-4C4A7DAE1658}" destId="{17B03534-004A-4279-B38F-42DDE8887A3F}" srcOrd="2" destOrd="0" presId="urn:microsoft.com/office/officeart/2008/layout/LinedList"/>
    <dgm:cxn modelId="{2782828C-9135-4C6D-9A21-E517E3D9DA91}" type="presParOf" srcId="{B8F6B6C7-6F1B-451E-808B-EA072045E3DE}" destId="{97E922E3-B11B-4B89-B141-7D8DB1891EEA}" srcOrd="14" destOrd="0" presId="urn:microsoft.com/office/officeart/2008/layout/LinedList"/>
    <dgm:cxn modelId="{775B600A-16F2-4B4E-9E68-C5EE54FA47DE}" type="presParOf" srcId="{B8F6B6C7-6F1B-451E-808B-EA072045E3DE}" destId="{368D2285-6029-46B5-A7C0-B233D5377E75}" srcOrd="15" destOrd="0" presId="urn:microsoft.com/office/officeart/2008/layout/LinedList"/>
    <dgm:cxn modelId="{5F695103-D783-414F-9286-1E9425618474}" type="presParOf" srcId="{B8F6B6C7-6F1B-451E-808B-EA072045E3DE}" destId="{1D237551-3ED1-43FA-ABE9-9671C38DFD35}" srcOrd="16" destOrd="0" presId="urn:microsoft.com/office/officeart/2008/layout/LinedList"/>
    <dgm:cxn modelId="{CDE104E5-9839-4130-B643-16308752C661}" type="presParOf" srcId="{1D237551-3ED1-43FA-ABE9-9671C38DFD35}" destId="{B85EEE29-51EF-498A-8C16-DE750E6B698D}" srcOrd="0" destOrd="0" presId="urn:microsoft.com/office/officeart/2008/layout/LinedList"/>
    <dgm:cxn modelId="{BAD20B7E-2357-41F3-9CAF-1CB9849E45E5}" type="presParOf" srcId="{1D237551-3ED1-43FA-ABE9-9671C38DFD35}" destId="{D21973CE-E436-44E3-B01F-F6C5268D968D}" srcOrd="1" destOrd="0" presId="urn:microsoft.com/office/officeart/2008/layout/LinedList"/>
    <dgm:cxn modelId="{AFF562EF-DA38-49B8-9985-0296D4C50503}" type="presParOf" srcId="{1D237551-3ED1-43FA-ABE9-9671C38DFD35}" destId="{C4A2C0AE-DA11-4EAE-9522-FBECD671C4F3}" srcOrd="2" destOrd="0" presId="urn:microsoft.com/office/officeart/2008/layout/LinedList"/>
    <dgm:cxn modelId="{BE6983D5-B01B-46B7-A5A6-C47008377101}" type="presParOf" srcId="{B8F6B6C7-6F1B-451E-808B-EA072045E3DE}" destId="{305F646E-326E-4686-8DB9-0540EF602841}" srcOrd="17" destOrd="0" presId="urn:microsoft.com/office/officeart/2008/layout/LinedList"/>
    <dgm:cxn modelId="{BF730F6C-0639-40E6-838F-C3E50CF2D7DB}" type="presParOf" srcId="{B8F6B6C7-6F1B-451E-808B-EA072045E3DE}" destId="{235F65C7-80B1-4BBB-82DF-5F022F95C41B}" srcOrd="18" destOrd="0" presId="urn:microsoft.com/office/officeart/2008/layout/LinedList"/>
    <dgm:cxn modelId="{8035E3A6-914D-439B-9759-10C6E6F60225}" type="presParOf" srcId="{B8F6B6C7-6F1B-451E-808B-EA072045E3DE}" destId="{32280C66-A18C-4A16-93A4-29AE905C7896}" srcOrd="19" destOrd="0" presId="urn:microsoft.com/office/officeart/2008/layout/LinedList"/>
    <dgm:cxn modelId="{72430BBC-812A-47D5-974B-ECB873BC946C}" type="presParOf" srcId="{32280C66-A18C-4A16-93A4-29AE905C7896}" destId="{65C9F0DB-9B4A-4C7C-B483-ED4B3AB6391B}" srcOrd="0" destOrd="0" presId="urn:microsoft.com/office/officeart/2008/layout/LinedList"/>
    <dgm:cxn modelId="{889A803C-DB0C-4EB1-B56A-A593AA12D2E6}" type="presParOf" srcId="{32280C66-A18C-4A16-93A4-29AE905C7896}" destId="{527AB796-A90E-48FE-AF59-32AA94EEF300}" srcOrd="1" destOrd="0" presId="urn:microsoft.com/office/officeart/2008/layout/LinedList"/>
    <dgm:cxn modelId="{FD8E7384-E4E3-4B7B-B314-5875091F2E01}" type="presParOf" srcId="{32280C66-A18C-4A16-93A4-29AE905C7896}" destId="{4FB7F2B8-C8D3-49AB-85FF-8AB062690D51}" srcOrd="2" destOrd="0" presId="urn:microsoft.com/office/officeart/2008/layout/LinedList"/>
    <dgm:cxn modelId="{6B324870-AE0A-4084-BA20-854BB30CC470}" type="presParOf" srcId="{B8F6B6C7-6F1B-451E-808B-EA072045E3DE}" destId="{1C3CD781-0C2F-4CBF-A562-747D582CBB73}" srcOrd="20" destOrd="0" presId="urn:microsoft.com/office/officeart/2008/layout/LinedList"/>
    <dgm:cxn modelId="{34C9C5C9-D20A-457E-9729-27B027E542A8}" type="presParOf" srcId="{B8F6B6C7-6F1B-451E-808B-EA072045E3DE}" destId="{4AA0A918-4F5F-448B-A9B6-2FCD76100DC3}" srcOrd="21" destOrd="0" presId="urn:microsoft.com/office/officeart/2008/layout/LinedList"/>
    <dgm:cxn modelId="{72348DF8-D0C5-461E-9DDB-9C9313E9EA5D}" type="presParOf" srcId="{B8F6B6C7-6F1B-451E-808B-EA072045E3DE}" destId="{13C5E992-646E-4F6E-BEDB-716978DE6623}" srcOrd="22" destOrd="0" presId="urn:microsoft.com/office/officeart/2008/layout/LinedList"/>
    <dgm:cxn modelId="{C8EC8D5E-AB56-4E54-A026-27359A0A1B22}" type="presParOf" srcId="{13C5E992-646E-4F6E-BEDB-716978DE6623}" destId="{62E324B5-4128-4B87-B87B-A9533461F12C}" srcOrd="0" destOrd="0" presId="urn:microsoft.com/office/officeart/2008/layout/LinedList"/>
    <dgm:cxn modelId="{5F08E1DC-87E3-41DF-B253-FBE4D2D7D8E5}" type="presParOf" srcId="{13C5E992-646E-4F6E-BEDB-716978DE6623}" destId="{EAE9855B-1DAD-4725-9BF6-7CAA70DB4B4D}" srcOrd="1" destOrd="0" presId="urn:microsoft.com/office/officeart/2008/layout/LinedList"/>
    <dgm:cxn modelId="{5A0F6DE7-1687-42A5-8AE8-FFCB1ABB7C9D}" type="presParOf" srcId="{13C5E992-646E-4F6E-BEDB-716978DE6623}" destId="{086FC784-866B-452B-ACA4-92BF62B75F84}" srcOrd="2" destOrd="0" presId="urn:microsoft.com/office/officeart/2008/layout/LinedList"/>
    <dgm:cxn modelId="{EA388F82-2AEC-404D-98E7-50A3C3A436AC}" type="presParOf" srcId="{B8F6B6C7-6F1B-451E-808B-EA072045E3DE}" destId="{13D08FDC-B74D-493D-9FC1-5855964A2817}" srcOrd="23" destOrd="0" presId="urn:microsoft.com/office/officeart/2008/layout/LinedList"/>
    <dgm:cxn modelId="{4C7449A9-6F67-4D74-B6FD-EE74871E0793}" type="presParOf" srcId="{B8F6B6C7-6F1B-451E-808B-EA072045E3DE}" destId="{26FA33FF-3A30-478B-892C-2C4CADEDBF56}" srcOrd="24" destOrd="0" presId="urn:microsoft.com/office/officeart/2008/layout/LinedList"/>
    <dgm:cxn modelId="{AFCF08DC-F0B2-4451-9FD8-D0292EF0D55F}" type="presParOf" srcId="{B8F6B6C7-6F1B-451E-808B-EA072045E3DE}" destId="{BC9BEEFD-2968-4E2D-95D2-4D3D6EFF43E0}" srcOrd="25" destOrd="0" presId="urn:microsoft.com/office/officeart/2008/layout/LinedList"/>
    <dgm:cxn modelId="{FDD5C8D2-4ACB-4FCD-8984-DC73D5F84468}" type="presParOf" srcId="{BC9BEEFD-2968-4E2D-95D2-4D3D6EFF43E0}" destId="{00CB8ABF-8781-44F7-8FD6-7B0FC52C23BC}" srcOrd="0" destOrd="0" presId="urn:microsoft.com/office/officeart/2008/layout/LinedList"/>
    <dgm:cxn modelId="{23757FCA-3600-4E9C-81D0-C1F1467A1A34}" type="presParOf" srcId="{BC9BEEFD-2968-4E2D-95D2-4D3D6EFF43E0}" destId="{6620130F-0022-453C-B220-5644B44DB39A}" srcOrd="1" destOrd="0" presId="urn:microsoft.com/office/officeart/2008/layout/LinedList"/>
    <dgm:cxn modelId="{4B02A913-3BDC-4E6F-A3A2-3C7D4488DA75}" type="presParOf" srcId="{BC9BEEFD-2968-4E2D-95D2-4D3D6EFF43E0}" destId="{577380E8-C2D0-4126-B729-9F9761EAA4CD}" srcOrd="2" destOrd="0" presId="urn:microsoft.com/office/officeart/2008/layout/LinedList"/>
    <dgm:cxn modelId="{51AB2F68-9A02-4DC4-BFE7-CED7865F6D6A}" type="presParOf" srcId="{B8F6B6C7-6F1B-451E-808B-EA072045E3DE}" destId="{5F121A0A-DE96-4BE2-B732-7E45EB377F8D}" srcOrd="26" destOrd="0" presId="urn:microsoft.com/office/officeart/2008/layout/LinedList"/>
    <dgm:cxn modelId="{C0B9F4F5-2910-4AC4-9887-54AA4CA12F25}" type="presParOf" srcId="{B8F6B6C7-6F1B-451E-808B-EA072045E3DE}" destId="{DC907FA0-5907-415D-97A6-D2503D3921FC}" srcOrd="27" destOrd="0" presId="urn:microsoft.com/office/officeart/2008/layout/LinedList"/>
    <dgm:cxn modelId="{B81A07EF-F3B2-4665-802A-6BFAF8FB3887}" type="presParOf" srcId="{B8F6B6C7-6F1B-451E-808B-EA072045E3DE}" destId="{678D79F5-D9E6-4071-8761-7AA64FD78687}" srcOrd="28" destOrd="0" presId="urn:microsoft.com/office/officeart/2008/layout/LinedList"/>
    <dgm:cxn modelId="{25AED5F0-CF1E-4508-9ADB-58A5EEAB6A40}" type="presParOf" srcId="{678D79F5-D9E6-4071-8761-7AA64FD78687}" destId="{E6E9CE99-D25C-405C-9898-686C97563645}" srcOrd="0" destOrd="0" presId="urn:microsoft.com/office/officeart/2008/layout/LinedList"/>
    <dgm:cxn modelId="{8FEE43ED-FAB2-4993-BF66-F4E8B4949A4E}" type="presParOf" srcId="{678D79F5-D9E6-4071-8761-7AA64FD78687}" destId="{612EA055-1024-43E5-9217-01009E14C64B}" srcOrd="1" destOrd="0" presId="urn:microsoft.com/office/officeart/2008/layout/LinedList"/>
    <dgm:cxn modelId="{E45E8879-BAE5-4E57-8F0C-F61C02D272EF}" type="presParOf" srcId="{678D79F5-D9E6-4071-8761-7AA64FD78687}" destId="{0AB8DF13-D5AF-46C8-ABDF-0FAC3BA47FEA}" srcOrd="2" destOrd="0" presId="urn:microsoft.com/office/officeart/2008/layout/LinedList"/>
    <dgm:cxn modelId="{8554EEC0-D0C3-4976-A273-C0C9B0F5244B}" type="presParOf" srcId="{B8F6B6C7-6F1B-451E-808B-EA072045E3DE}" destId="{F624EDAA-A518-49B8-B041-4B318015AB39}" srcOrd="29" destOrd="0" presId="urn:microsoft.com/office/officeart/2008/layout/LinedList"/>
    <dgm:cxn modelId="{C87B8366-1B67-4E89-B7AB-0C3655572303}" type="presParOf" srcId="{B8F6B6C7-6F1B-451E-808B-EA072045E3DE}" destId="{D87A0E28-7F92-46EE-9404-8D7FCAE01DE0}" srcOrd="3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B44460-3B33-442A-B680-1B135B3D351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4ED5E94-80F8-4512-8440-1E29F99F0236}">
      <dgm:prSet custT="1"/>
      <dgm:spPr/>
      <dgm:t>
        <a:bodyPr/>
        <a:lstStyle/>
        <a:p>
          <a:pPr rtl="0"/>
          <a:endParaRPr lang="en-US" sz="1800" dirty="0"/>
        </a:p>
      </dgm:t>
    </dgm:pt>
    <dgm:pt modelId="{D6A2AE83-D1CF-4E78-B4EC-5F2E4721C0C8}" type="parTrans" cxnId="{C73E3523-BD79-466D-B911-2676AC64B31D}">
      <dgm:prSet/>
      <dgm:spPr/>
      <dgm:t>
        <a:bodyPr/>
        <a:lstStyle/>
        <a:p>
          <a:endParaRPr lang="en-US" sz="1800"/>
        </a:p>
      </dgm:t>
    </dgm:pt>
    <dgm:pt modelId="{E511D7C5-0AD4-4787-9AB5-F712BCE2FBD3}" type="sibTrans" cxnId="{C73E3523-BD79-466D-B911-2676AC64B31D}">
      <dgm:prSet/>
      <dgm:spPr/>
      <dgm:t>
        <a:bodyPr/>
        <a:lstStyle/>
        <a:p>
          <a:endParaRPr lang="en-US" sz="1800"/>
        </a:p>
      </dgm:t>
    </dgm:pt>
    <dgm:pt modelId="{01455044-A81D-41FF-A03E-51B2BEFC9AF1}">
      <dgm:prSet custT="1"/>
      <dgm:spPr/>
      <dgm:t>
        <a:bodyPr/>
        <a:lstStyle/>
        <a:p>
          <a:pPr rtl="0"/>
          <a:r>
            <a:rPr lang="en-US" sz="1800" dirty="0"/>
            <a:t>Repayment of mortgage loan and interest which are related to the project. </a:t>
          </a:r>
        </a:p>
      </dgm:t>
    </dgm:pt>
    <dgm:pt modelId="{E696DC2C-42BA-4AC8-BDD3-B0900CF47F7B}" type="parTrans" cxnId="{8A527FC9-87EB-47A0-9872-C6DD4229850D}">
      <dgm:prSet/>
      <dgm:spPr/>
      <dgm:t>
        <a:bodyPr/>
        <a:lstStyle/>
        <a:p>
          <a:endParaRPr lang="en-US" sz="1800"/>
        </a:p>
      </dgm:t>
    </dgm:pt>
    <dgm:pt modelId="{A9D05AA0-67D5-4A03-A5FD-0E13E42C4A71}" type="sibTrans" cxnId="{8A527FC9-87EB-47A0-9872-C6DD4229850D}">
      <dgm:prSet/>
      <dgm:spPr/>
      <dgm:t>
        <a:bodyPr/>
        <a:lstStyle/>
        <a:p>
          <a:endParaRPr lang="en-US" sz="1800"/>
        </a:p>
      </dgm:t>
    </dgm:pt>
    <dgm:pt modelId="{335A600B-EF06-4207-B932-A4B02B8DDEB7}">
      <dgm:prSet custT="1"/>
      <dgm:spPr/>
      <dgm:t>
        <a:bodyPr/>
        <a:lstStyle/>
        <a:p>
          <a:pPr rtl="0"/>
          <a:r>
            <a:rPr lang="en-US" sz="1800" dirty="0"/>
            <a:t>After execution of agreement there shall be no charge on the apartment.</a:t>
          </a:r>
        </a:p>
      </dgm:t>
    </dgm:pt>
    <dgm:pt modelId="{F99D860B-5F74-4C9F-9C3D-2C004604B831}" type="parTrans" cxnId="{7AD1A680-B311-4535-AED1-AD628C2C5FE8}">
      <dgm:prSet/>
      <dgm:spPr/>
      <dgm:t>
        <a:bodyPr/>
        <a:lstStyle/>
        <a:p>
          <a:endParaRPr lang="en-US" sz="1800"/>
        </a:p>
      </dgm:t>
    </dgm:pt>
    <dgm:pt modelId="{B3C355F1-A538-41BF-8FEB-0BEDDA20C815}" type="sibTrans" cxnId="{7AD1A680-B311-4535-AED1-AD628C2C5FE8}">
      <dgm:prSet/>
      <dgm:spPr/>
      <dgm:t>
        <a:bodyPr/>
        <a:lstStyle/>
        <a:p>
          <a:endParaRPr lang="en-US" sz="1800"/>
        </a:p>
      </dgm:t>
    </dgm:pt>
    <dgm:pt modelId="{CB77A07B-A9A4-4BE7-9DF7-C53A36C78326}">
      <dgm:prSet custT="1"/>
      <dgm:spPr/>
      <dgm:t>
        <a:bodyPr/>
        <a:lstStyle/>
        <a:p>
          <a:pPr rtl="0"/>
          <a:r>
            <a:rPr lang="en-US" sz="1800" dirty="0"/>
            <a:t>Put all details as given in Registration application on webpage.</a:t>
          </a:r>
        </a:p>
      </dgm:t>
    </dgm:pt>
    <dgm:pt modelId="{697E0FB0-FA72-4344-9B7F-273A5259F68B}" type="parTrans" cxnId="{CBA6DE87-9FCB-4466-8A00-FB2E2573FCDA}">
      <dgm:prSet/>
      <dgm:spPr/>
      <dgm:t>
        <a:bodyPr/>
        <a:lstStyle/>
        <a:p>
          <a:endParaRPr lang="en-US" sz="1800"/>
        </a:p>
      </dgm:t>
    </dgm:pt>
    <dgm:pt modelId="{014B1CF7-0099-40FF-8BCD-FE12DA1C3865}" type="sibTrans" cxnId="{CBA6DE87-9FCB-4466-8A00-FB2E2573FCDA}">
      <dgm:prSet/>
      <dgm:spPr/>
      <dgm:t>
        <a:bodyPr/>
        <a:lstStyle/>
        <a:p>
          <a:endParaRPr lang="en-US" sz="1800"/>
        </a:p>
      </dgm:t>
    </dgm:pt>
    <dgm:pt modelId="{C4560BD4-42BB-486C-B00B-2F581237B91D}">
      <dgm:prSet custT="1"/>
      <dgm:spPr/>
      <dgm:t>
        <a:bodyPr/>
        <a:lstStyle/>
        <a:p>
          <a:pPr rtl="0"/>
          <a:r>
            <a:rPr lang="en-US" sz="1800" dirty="0"/>
            <a:t>At time of booking  issue allotment letter.</a:t>
          </a:r>
        </a:p>
      </dgm:t>
    </dgm:pt>
    <dgm:pt modelId="{947C25E1-A5E6-455E-97C6-EC005259AC1A}" type="parTrans" cxnId="{1852D8DA-5ABD-4B2F-B870-CC995AB32680}">
      <dgm:prSet/>
      <dgm:spPr/>
      <dgm:t>
        <a:bodyPr/>
        <a:lstStyle/>
        <a:p>
          <a:endParaRPr lang="en-US" sz="1800"/>
        </a:p>
      </dgm:t>
    </dgm:pt>
    <dgm:pt modelId="{DC788519-E53C-450D-ABD5-7EF6DCA3151D}" type="sibTrans" cxnId="{1852D8DA-5ABD-4B2F-B870-CC995AB32680}">
      <dgm:prSet/>
      <dgm:spPr/>
      <dgm:t>
        <a:bodyPr/>
        <a:lstStyle/>
        <a:p>
          <a:endParaRPr lang="en-US" sz="1800"/>
        </a:p>
      </dgm:t>
    </dgm:pt>
    <dgm:pt modelId="{6C90AF28-9004-49C5-AAFD-D006F86C4AC3}">
      <dgm:prSet custT="1"/>
      <dgm:spPr/>
      <dgm:t>
        <a:bodyPr/>
        <a:lstStyle/>
        <a:p>
          <a:pPr rtl="0"/>
          <a:r>
            <a:rPr lang="en-US" sz="1800" dirty="0"/>
            <a:t>Payment of all outgoing which includes land cost, municipal taxes and other local taxes.</a:t>
          </a:r>
        </a:p>
      </dgm:t>
    </dgm:pt>
    <dgm:pt modelId="{4B2EDFE6-D034-4A60-ADD5-E1D406E1D941}" type="sibTrans" cxnId="{52274FCB-2CA3-461B-9147-1F3C9899E43C}">
      <dgm:prSet/>
      <dgm:spPr/>
      <dgm:t>
        <a:bodyPr/>
        <a:lstStyle/>
        <a:p>
          <a:endParaRPr lang="en-US" sz="1800"/>
        </a:p>
      </dgm:t>
    </dgm:pt>
    <dgm:pt modelId="{6D7A7EEA-9653-4A58-9E84-826D6A2EEE88}" type="parTrans" cxnId="{52274FCB-2CA3-461B-9147-1F3C9899E43C}">
      <dgm:prSet/>
      <dgm:spPr/>
      <dgm:t>
        <a:bodyPr/>
        <a:lstStyle/>
        <a:p>
          <a:endParaRPr lang="en-US" sz="1800"/>
        </a:p>
      </dgm:t>
    </dgm:pt>
    <dgm:pt modelId="{9B1A518D-6489-4FAE-85EC-E253A313104D}" type="pres">
      <dgm:prSet presAssocID="{FCB44460-3B33-442A-B680-1B135B3D3515}" presName="vert0" presStyleCnt="0">
        <dgm:presLayoutVars>
          <dgm:dir/>
          <dgm:animOne val="branch"/>
          <dgm:animLvl val="lvl"/>
        </dgm:presLayoutVars>
      </dgm:prSet>
      <dgm:spPr/>
      <dgm:t>
        <a:bodyPr/>
        <a:lstStyle/>
        <a:p>
          <a:endParaRPr lang="en-IN"/>
        </a:p>
      </dgm:t>
    </dgm:pt>
    <dgm:pt modelId="{E48787C3-785D-416B-B540-3D4D4F3E4501}" type="pres">
      <dgm:prSet presAssocID="{E4ED5E94-80F8-4512-8440-1E29F99F0236}" presName="thickLine" presStyleLbl="alignNode1" presStyleIdx="0" presStyleCnt="1"/>
      <dgm:spPr/>
    </dgm:pt>
    <dgm:pt modelId="{DF569276-A859-4E6B-B7B3-DF0E5A243D0B}" type="pres">
      <dgm:prSet presAssocID="{E4ED5E94-80F8-4512-8440-1E29F99F0236}" presName="horz1" presStyleCnt="0"/>
      <dgm:spPr/>
    </dgm:pt>
    <dgm:pt modelId="{EFAD884F-0C84-4EB1-AE42-9B7C96874A99}" type="pres">
      <dgm:prSet presAssocID="{E4ED5E94-80F8-4512-8440-1E29F99F0236}" presName="tx1" presStyleLbl="revTx" presStyleIdx="0" presStyleCnt="6"/>
      <dgm:spPr/>
      <dgm:t>
        <a:bodyPr/>
        <a:lstStyle/>
        <a:p>
          <a:endParaRPr lang="en-IN"/>
        </a:p>
      </dgm:t>
    </dgm:pt>
    <dgm:pt modelId="{8A08641F-2756-4009-AA9E-44D85392C571}" type="pres">
      <dgm:prSet presAssocID="{E4ED5E94-80F8-4512-8440-1E29F99F0236}" presName="vert1" presStyleCnt="0"/>
      <dgm:spPr/>
    </dgm:pt>
    <dgm:pt modelId="{CEFE9FB5-E347-4CEB-9715-411F467664E0}" type="pres">
      <dgm:prSet presAssocID="{6C90AF28-9004-49C5-AAFD-D006F86C4AC3}" presName="vertSpace2a" presStyleCnt="0"/>
      <dgm:spPr/>
    </dgm:pt>
    <dgm:pt modelId="{890E7C82-8841-47A0-AF7A-734BE6DD4E58}" type="pres">
      <dgm:prSet presAssocID="{6C90AF28-9004-49C5-AAFD-D006F86C4AC3}" presName="horz2" presStyleCnt="0"/>
      <dgm:spPr/>
    </dgm:pt>
    <dgm:pt modelId="{24B18C27-F08E-4EA7-997E-B3538C0C1F51}" type="pres">
      <dgm:prSet presAssocID="{6C90AF28-9004-49C5-AAFD-D006F86C4AC3}" presName="horzSpace2" presStyleCnt="0"/>
      <dgm:spPr/>
    </dgm:pt>
    <dgm:pt modelId="{A2AE22BC-E478-42E5-854B-DFF61638810B}" type="pres">
      <dgm:prSet presAssocID="{6C90AF28-9004-49C5-AAFD-D006F86C4AC3}" presName="tx2" presStyleLbl="revTx" presStyleIdx="1" presStyleCnt="6"/>
      <dgm:spPr/>
      <dgm:t>
        <a:bodyPr/>
        <a:lstStyle/>
        <a:p>
          <a:endParaRPr lang="en-IN"/>
        </a:p>
      </dgm:t>
    </dgm:pt>
    <dgm:pt modelId="{B79315B6-9783-44CD-8F29-4BF2CD0DB27C}" type="pres">
      <dgm:prSet presAssocID="{6C90AF28-9004-49C5-AAFD-D006F86C4AC3}" presName="vert2" presStyleCnt="0"/>
      <dgm:spPr/>
    </dgm:pt>
    <dgm:pt modelId="{D77DE2BD-E71B-4AD3-83DA-765BCC928DE2}" type="pres">
      <dgm:prSet presAssocID="{6C90AF28-9004-49C5-AAFD-D006F86C4AC3}" presName="thinLine2b" presStyleLbl="callout" presStyleIdx="0" presStyleCnt="5"/>
      <dgm:spPr/>
    </dgm:pt>
    <dgm:pt modelId="{8F2BF802-4344-4400-A14A-6E231E3F32D5}" type="pres">
      <dgm:prSet presAssocID="{6C90AF28-9004-49C5-AAFD-D006F86C4AC3}" presName="vertSpace2b" presStyleCnt="0"/>
      <dgm:spPr/>
    </dgm:pt>
    <dgm:pt modelId="{9BFAA5BA-92AC-4E4A-A3B9-14BE1D2ECF95}" type="pres">
      <dgm:prSet presAssocID="{01455044-A81D-41FF-A03E-51B2BEFC9AF1}" presName="horz2" presStyleCnt="0"/>
      <dgm:spPr/>
    </dgm:pt>
    <dgm:pt modelId="{E391D590-74EC-48DD-8345-5ADF0F80535D}" type="pres">
      <dgm:prSet presAssocID="{01455044-A81D-41FF-A03E-51B2BEFC9AF1}" presName="horzSpace2" presStyleCnt="0"/>
      <dgm:spPr/>
    </dgm:pt>
    <dgm:pt modelId="{A51B445D-69C5-4578-818B-1C3DF3BFE022}" type="pres">
      <dgm:prSet presAssocID="{01455044-A81D-41FF-A03E-51B2BEFC9AF1}" presName="tx2" presStyleLbl="revTx" presStyleIdx="2" presStyleCnt="6"/>
      <dgm:spPr/>
      <dgm:t>
        <a:bodyPr/>
        <a:lstStyle/>
        <a:p>
          <a:endParaRPr lang="en-IN"/>
        </a:p>
      </dgm:t>
    </dgm:pt>
    <dgm:pt modelId="{6A8B5E50-B161-4927-BE85-BB2A9EF775D4}" type="pres">
      <dgm:prSet presAssocID="{01455044-A81D-41FF-A03E-51B2BEFC9AF1}" presName="vert2" presStyleCnt="0"/>
      <dgm:spPr/>
    </dgm:pt>
    <dgm:pt modelId="{72648E57-DF0E-4D9A-8850-827CD830C871}" type="pres">
      <dgm:prSet presAssocID="{01455044-A81D-41FF-A03E-51B2BEFC9AF1}" presName="thinLine2b" presStyleLbl="callout" presStyleIdx="1" presStyleCnt="5"/>
      <dgm:spPr/>
    </dgm:pt>
    <dgm:pt modelId="{46C8E90D-9090-4E2A-B8AF-902002CBBDE9}" type="pres">
      <dgm:prSet presAssocID="{01455044-A81D-41FF-A03E-51B2BEFC9AF1}" presName="vertSpace2b" presStyleCnt="0"/>
      <dgm:spPr/>
    </dgm:pt>
    <dgm:pt modelId="{8D832BE4-0441-423A-B7D0-4F973CAD6CB0}" type="pres">
      <dgm:prSet presAssocID="{335A600B-EF06-4207-B932-A4B02B8DDEB7}" presName="horz2" presStyleCnt="0"/>
      <dgm:spPr/>
    </dgm:pt>
    <dgm:pt modelId="{D623B3DB-5D75-4B26-8E53-E94C231BD743}" type="pres">
      <dgm:prSet presAssocID="{335A600B-EF06-4207-B932-A4B02B8DDEB7}" presName="horzSpace2" presStyleCnt="0"/>
      <dgm:spPr/>
    </dgm:pt>
    <dgm:pt modelId="{576FA6F5-1AD8-4B01-B83D-2E9259F7F703}" type="pres">
      <dgm:prSet presAssocID="{335A600B-EF06-4207-B932-A4B02B8DDEB7}" presName="tx2" presStyleLbl="revTx" presStyleIdx="3" presStyleCnt="6"/>
      <dgm:spPr/>
      <dgm:t>
        <a:bodyPr/>
        <a:lstStyle/>
        <a:p>
          <a:endParaRPr lang="en-IN"/>
        </a:p>
      </dgm:t>
    </dgm:pt>
    <dgm:pt modelId="{8302C4E7-6040-4D57-8AF8-1DC04A27BE12}" type="pres">
      <dgm:prSet presAssocID="{335A600B-EF06-4207-B932-A4B02B8DDEB7}" presName="vert2" presStyleCnt="0"/>
      <dgm:spPr/>
    </dgm:pt>
    <dgm:pt modelId="{7C2924E9-ECEF-4B58-877D-D7AE67E3B142}" type="pres">
      <dgm:prSet presAssocID="{335A600B-EF06-4207-B932-A4B02B8DDEB7}" presName="thinLine2b" presStyleLbl="callout" presStyleIdx="2" presStyleCnt="5"/>
      <dgm:spPr/>
    </dgm:pt>
    <dgm:pt modelId="{E29BE3C4-7C4F-4736-B42C-8DD435BD4F27}" type="pres">
      <dgm:prSet presAssocID="{335A600B-EF06-4207-B932-A4B02B8DDEB7}" presName="vertSpace2b" presStyleCnt="0"/>
      <dgm:spPr/>
    </dgm:pt>
    <dgm:pt modelId="{4F6F06DF-9CDA-4695-843C-92C8DBD63F03}" type="pres">
      <dgm:prSet presAssocID="{CB77A07B-A9A4-4BE7-9DF7-C53A36C78326}" presName="horz2" presStyleCnt="0"/>
      <dgm:spPr/>
    </dgm:pt>
    <dgm:pt modelId="{C7B5F6EA-A508-4491-A10E-78B3B4BC2D03}" type="pres">
      <dgm:prSet presAssocID="{CB77A07B-A9A4-4BE7-9DF7-C53A36C78326}" presName="horzSpace2" presStyleCnt="0"/>
      <dgm:spPr/>
    </dgm:pt>
    <dgm:pt modelId="{2768B64D-852C-47F7-A02C-291AE440F22C}" type="pres">
      <dgm:prSet presAssocID="{CB77A07B-A9A4-4BE7-9DF7-C53A36C78326}" presName="tx2" presStyleLbl="revTx" presStyleIdx="4" presStyleCnt="6"/>
      <dgm:spPr/>
      <dgm:t>
        <a:bodyPr/>
        <a:lstStyle/>
        <a:p>
          <a:endParaRPr lang="en-IN"/>
        </a:p>
      </dgm:t>
    </dgm:pt>
    <dgm:pt modelId="{9A8B724B-5C2A-4DA7-93B7-82484CA6CE51}" type="pres">
      <dgm:prSet presAssocID="{CB77A07B-A9A4-4BE7-9DF7-C53A36C78326}" presName="vert2" presStyleCnt="0"/>
      <dgm:spPr/>
    </dgm:pt>
    <dgm:pt modelId="{901121F0-05C5-4E25-AF60-6E1E3932D3E3}" type="pres">
      <dgm:prSet presAssocID="{CB77A07B-A9A4-4BE7-9DF7-C53A36C78326}" presName="thinLine2b" presStyleLbl="callout" presStyleIdx="3" presStyleCnt="5"/>
      <dgm:spPr/>
    </dgm:pt>
    <dgm:pt modelId="{805F51A5-D29E-4F24-A2A8-82AA8CD571A7}" type="pres">
      <dgm:prSet presAssocID="{CB77A07B-A9A4-4BE7-9DF7-C53A36C78326}" presName="vertSpace2b" presStyleCnt="0"/>
      <dgm:spPr/>
    </dgm:pt>
    <dgm:pt modelId="{4219796C-81DD-4A9A-94A2-64BDF340A764}" type="pres">
      <dgm:prSet presAssocID="{C4560BD4-42BB-486C-B00B-2F581237B91D}" presName="horz2" presStyleCnt="0"/>
      <dgm:spPr/>
    </dgm:pt>
    <dgm:pt modelId="{072FEFC9-FB41-4E64-98E5-547A122022BC}" type="pres">
      <dgm:prSet presAssocID="{C4560BD4-42BB-486C-B00B-2F581237B91D}" presName="horzSpace2" presStyleCnt="0"/>
      <dgm:spPr/>
    </dgm:pt>
    <dgm:pt modelId="{4F0634C4-3CBE-4234-956E-94E1E35776DC}" type="pres">
      <dgm:prSet presAssocID="{C4560BD4-42BB-486C-B00B-2F581237B91D}" presName="tx2" presStyleLbl="revTx" presStyleIdx="5" presStyleCnt="6"/>
      <dgm:spPr/>
      <dgm:t>
        <a:bodyPr/>
        <a:lstStyle/>
        <a:p>
          <a:endParaRPr lang="en-IN"/>
        </a:p>
      </dgm:t>
    </dgm:pt>
    <dgm:pt modelId="{CCEAA381-6D37-4B77-9ED1-D79ED3A60A1E}" type="pres">
      <dgm:prSet presAssocID="{C4560BD4-42BB-486C-B00B-2F581237B91D}" presName="vert2" presStyleCnt="0"/>
      <dgm:spPr/>
    </dgm:pt>
    <dgm:pt modelId="{B22AA597-1C03-4F2D-A2A6-10AB7201118E}" type="pres">
      <dgm:prSet presAssocID="{C4560BD4-42BB-486C-B00B-2F581237B91D}" presName="thinLine2b" presStyleLbl="callout" presStyleIdx="4" presStyleCnt="5"/>
      <dgm:spPr/>
    </dgm:pt>
    <dgm:pt modelId="{0E669B92-569D-4C3D-8592-5D1A00CE9A21}" type="pres">
      <dgm:prSet presAssocID="{C4560BD4-42BB-486C-B00B-2F581237B91D}" presName="vertSpace2b" presStyleCnt="0"/>
      <dgm:spPr/>
    </dgm:pt>
  </dgm:ptLst>
  <dgm:cxnLst>
    <dgm:cxn modelId="{B426B802-7281-4EB6-8C8D-04C6B877B26C}" type="presOf" srcId="{FCB44460-3B33-442A-B680-1B135B3D3515}" destId="{9B1A518D-6489-4FAE-85EC-E253A313104D}" srcOrd="0" destOrd="0" presId="urn:microsoft.com/office/officeart/2008/layout/LinedList"/>
    <dgm:cxn modelId="{CBA6DE87-9FCB-4466-8A00-FB2E2573FCDA}" srcId="{E4ED5E94-80F8-4512-8440-1E29F99F0236}" destId="{CB77A07B-A9A4-4BE7-9DF7-C53A36C78326}" srcOrd="3" destOrd="0" parTransId="{697E0FB0-FA72-4344-9B7F-273A5259F68B}" sibTransId="{014B1CF7-0099-40FF-8BCD-FE12DA1C3865}"/>
    <dgm:cxn modelId="{52274FCB-2CA3-461B-9147-1F3C9899E43C}" srcId="{E4ED5E94-80F8-4512-8440-1E29F99F0236}" destId="{6C90AF28-9004-49C5-AAFD-D006F86C4AC3}" srcOrd="0" destOrd="0" parTransId="{6D7A7EEA-9653-4A58-9E84-826D6A2EEE88}" sibTransId="{4B2EDFE6-D034-4A60-ADD5-E1D406E1D941}"/>
    <dgm:cxn modelId="{410BF8B8-52E3-4F7E-A3D3-3AA97AFAC1A7}" type="presOf" srcId="{C4560BD4-42BB-486C-B00B-2F581237B91D}" destId="{4F0634C4-3CBE-4234-956E-94E1E35776DC}" srcOrd="0" destOrd="0" presId="urn:microsoft.com/office/officeart/2008/layout/LinedList"/>
    <dgm:cxn modelId="{03AF733F-4581-4C3F-BD63-FB99DCE44664}" type="presOf" srcId="{E4ED5E94-80F8-4512-8440-1E29F99F0236}" destId="{EFAD884F-0C84-4EB1-AE42-9B7C96874A99}" srcOrd="0" destOrd="0" presId="urn:microsoft.com/office/officeart/2008/layout/LinedList"/>
    <dgm:cxn modelId="{28E87CDA-21A1-4ED5-8DA0-0155B77C0139}" type="presOf" srcId="{335A600B-EF06-4207-B932-A4B02B8DDEB7}" destId="{576FA6F5-1AD8-4B01-B83D-2E9259F7F703}" srcOrd="0" destOrd="0" presId="urn:microsoft.com/office/officeart/2008/layout/LinedList"/>
    <dgm:cxn modelId="{C73E3523-BD79-466D-B911-2676AC64B31D}" srcId="{FCB44460-3B33-442A-B680-1B135B3D3515}" destId="{E4ED5E94-80F8-4512-8440-1E29F99F0236}" srcOrd="0" destOrd="0" parTransId="{D6A2AE83-D1CF-4E78-B4EC-5F2E4721C0C8}" sibTransId="{E511D7C5-0AD4-4787-9AB5-F712BCE2FBD3}"/>
    <dgm:cxn modelId="{8AEF7124-127B-48D1-B146-1FA7E2624CB9}" type="presOf" srcId="{01455044-A81D-41FF-A03E-51B2BEFC9AF1}" destId="{A51B445D-69C5-4578-818B-1C3DF3BFE022}" srcOrd="0" destOrd="0" presId="urn:microsoft.com/office/officeart/2008/layout/LinedList"/>
    <dgm:cxn modelId="{4038F536-86D5-470D-95D8-520EDD02FFE0}" type="presOf" srcId="{6C90AF28-9004-49C5-AAFD-D006F86C4AC3}" destId="{A2AE22BC-E478-42E5-854B-DFF61638810B}" srcOrd="0" destOrd="0" presId="urn:microsoft.com/office/officeart/2008/layout/LinedList"/>
    <dgm:cxn modelId="{7AD1A680-B311-4535-AED1-AD628C2C5FE8}" srcId="{E4ED5E94-80F8-4512-8440-1E29F99F0236}" destId="{335A600B-EF06-4207-B932-A4B02B8DDEB7}" srcOrd="2" destOrd="0" parTransId="{F99D860B-5F74-4C9F-9C3D-2C004604B831}" sibTransId="{B3C355F1-A538-41BF-8FEB-0BEDDA20C815}"/>
    <dgm:cxn modelId="{9C31515C-5733-4B0A-8CCE-4456293BE5FA}" type="presOf" srcId="{CB77A07B-A9A4-4BE7-9DF7-C53A36C78326}" destId="{2768B64D-852C-47F7-A02C-291AE440F22C}" srcOrd="0" destOrd="0" presId="urn:microsoft.com/office/officeart/2008/layout/LinedList"/>
    <dgm:cxn modelId="{8A527FC9-87EB-47A0-9872-C6DD4229850D}" srcId="{E4ED5E94-80F8-4512-8440-1E29F99F0236}" destId="{01455044-A81D-41FF-A03E-51B2BEFC9AF1}" srcOrd="1" destOrd="0" parTransId="{E696DC2C-42BA-4AC8-BDD3-B0900CF47F7B}" sibTransId="{A9D05AA0-67D5-4A03-A5FD-0E13E42C4A71}"/>
    <dgm:cxn modelId="{1852D8DA-5ABD-4B2F-B870-CC995AB32680}" srcId="{E4ED5E94-80F8-4512-8440-1E29F99F0236}" destId="{C4560BD4-42BB-486C-B00B-2F581237B91D}" srcOrd="4" destOrd="0" parTransId="{947C25E1-A5E6-455E-97C6-EC005259AC1A}" sibTransId="{DC788519-E53C-450D-ABD5-7EF6DCA3151D}"/>
    <dgm:cxn modelId="{B9AA35C6-5E10-4824-8490-170A58182DD9}" type="presParOf" srcId="{9B1A518D-6489-4FAE-85EC-E253A313104D}" destId="{E48787C3-785D-416B-B540-3D4D4F3E4501}" srcOrd="0" destOrd="0" presId="urn:microsoft.com/office/officeart/2008/layout/LinedList"/>
    <dgm:cxn modelId="{877DA2E9-02CF-46BC-8FAE-49FC5C136B0D}" type="presParOf" srcId="{9B1A518D-6489-4FAE-85EC-E253A313104D}" destId="{DF569276-A859-4E6B-B7B3-DF0E5A243D0B}" srcOrd="1" destOrd="0" presId="urn:microsoft.com/office/officeart/2008/layout/LinedList"/>
    <dgm:cxn modelId="{25FEC38F-DAA6-48E9-BE01-23FB2DA54CBB}" type="presParOf" srcId="{DF569276-A859-4E6B-B7B3-DF0E5A243D0B}" destId="{EFAD884F-0C84-4EB1-AE42-9B7C96874A99}" srcOrd="0" destOrd="0" presId="urn:microsoft.com/office/officeart/2008/layout/LinedList"/>
    <dgm:cxn modelId="{3225B866-ED33-48C9-BEDD-D74B4FD24D4D}" type="presParOf" srcId="{DF569276-A859-4E6B-B7B3-DF0E5A243D0B}" destId="{8A08641F-2756-4009-AA9E-44D85392C571}" srcOrd="1" destOrd="0" presId="urn:microsoft.com/office/officeart/2008/layout/LinedList"/>
    <dgm:cxn modelId="{EF767688-AF59-482C-AA42-84AFD3E1A847}" type="presParOf" srcId="{8A08641F-2756-4009-AA9E-44D85392C571}" destId="{CEFE9FB5-E347-4CEB-9715-411F467664E0}" srcOrd="0" destOrd="0" presId="urn:microsoft.com/office/officeart/2008/layout/LinedList"/>
    <dgm:cxn modelId="{D4F41594-0FBF-443E-B610-70F72146E9EA}" type="presParOf" srcId="{8A08641F-2756-4009-AA9E-44D85392C571}" destId="{890E7C82-8841-47A0-AF7A-734BE6DD4E58}" srcOrd="1" destOrd="0" presId="urn:microsoft.com/office/officeart/2008/layout/LinedList"/>
    <dgm:cxn modelId="{E1E5E196-F46C-4EA5-96BC-884BAEFCF73E}" type="presParOf" srcId="{890E7C82-8841-47A0-AF7A-734BE6DD4E58}" destId="{24B18C27-F08E-4EA7-997E-B3538C0C1F51}" srcOrd="0" destOrd="0" presId="urn:microsoft.com/office/officeart/2008/layout/LinedList"/>
    <dgm:cxn modelId="{9C4E8C24-8849-4803-A2CB-34AB90877AA8}" type="presParOf" srcId="{890E7C82-8841-47A0-AF7A-734BE6DD4E58}" destId="{A2AE22BC-E478-42E5-854B-DFF61638810B}" srcOrd="1" destOrd="0" presId="urn:microsoft.com/office/officeart/2008/layout/LinedList"/>
    <dgm:cxn modelId="{BF1AB7AD-01C9-45D0-B30A-48B7949EAD78}" type="presParOf" srcId="{890E7C82-8841-47A0-AF7A-734BE6DD4E58}" destId="{B79315B6-9783-44CD-8F29-4BF2CD0DB27C}" srcOrd="2" destOrd="0" presId="urn:microsoft.com/office/officeart/2008/layout/LinedList"/>
    <dgm:cxn modelId="{B7C32758-871E-4006-9E10-37D8930CF2E6}" type="presParOf" srcId="{8A08641F-2756-4009-AA9E-44D85392C571}" destId="{D77DE2BD-E71B-4AD3-83DA-765BCC928DE2}" srcOrd="2" destOrd="0" presId="urn:microsoft.com/office/officeart/2008/layout/LinedList"/>
    <dgm:cxn modelId="{2AEC9CDC-3BB8-4E73-8E8A-FC53EF905BD2}" type="presParOf" srcId="{8A08641F-2756-4009-AA9E-44D85392C571}" destId="{8F2BF802-4344-4400-A14A-6E231E3F32D5}" srcOrd="3" destOrd="0" presId="urn:microsoft.com/office/officeart/2008/layout/LinedList"/>
    <dgm:cxn modelId="{C3CC46A0-87ED-42C3-8DCC-791B0479EF29}" type="presParOf" srcId="{8A08641F-2756-4009-AA9E-44D85392C571}" destId="{9BFAA5BA-92AC-4E4A-A3B9-14BE1D2ECF95}" srcOrd="4" destOrd="0" presId="urn:microsoft.com/office/officeart/2008/layout/LinedList"/>
    <dgm:cxn modelId="{5DC755F9-06F9-482D-B1A7-1DFE37F2CBFD}" type="presParOf" srcId="{9BFAA5BA-92AC-4E4A-A3B9-14BE1D2ECF95}" destId="{E391D590-74EC-48DD-8345-5ADF0F80535D}" srcOrd="0" destOrd="0" presId="urn:microsoft.com/office/officeart/2008/layout/LinedList"/>
    <dgm:cxn modelId="{477B63DC-8300-48D5-9B35-99585B730C14}" type="presParOf" srcId="{9BFAA5BA-92AC-4E4A-A3B9-14BE1D2ECF95}" destId="{A51B445D-69C5-4578-818B-1C3DF3BFE022}" srcOrd="1" destOrd="0" presId="urn:microsoft.com/office/officeart/2008/layout/LinedList"/>
    <dgm:cxn modelId="{D24EEFEF-51D3-427D-A155-04B55BEBC4CE}" type="presParOf" srcId="{9BFAA5BA-92AC-4E4A-A3B9-14BE1D2ECF95}" destId="{6A8B5E50-B161-4927-BE85-BB2A9EF775D4}" srcOrd="2" destOrd="0" presId="urn:microsoft.com/office/officeart/2008/layout/LinedList"/>
    <dgm:cxn modelId="{0A6C61B5-7E9E-40FD-A0A9-2C0652D1F572}" type="presParOf" srcId="{8A08641F-2756-4009-AA9E-44D85392C571}" destId="{72648E57-DF0E-4D9A-8850-827CD830C871}" srcOrd="5" destOrd="0" presId="urn:microsoft.com/office/officeart/2008/layout/LinedList"/>
    <dgm:cxn modelId="{2555B69E-F3F9-44F0-970B-47293BDD082B}" type="presParOf" srcId="{8A08641F-2756-4009-AA9E-44D85392C571}" destId="{46C8E90D-9090-4E2A-B8AF-902002CBBDE9}" srcOrd="6" destOrd="0" presId="urn:microsoft.com/office/officeart/2008/layout/LinedList"/>
    <dgm:cxn modelId="{72739F97-73FD-4BF2-937D-8026B41AE5C5}" type="presParOf" srcId="{8A08641F-2756-4009-AA9E-44D85392C571}" destId="{8D832BE4-0441-423A-B7D0-4F973CAD6CB0}" srcOrd="7" destOrd="0" presId="urn:microsoft.com/office/officeart/2008/layout/LinedList"/>
    <dgm:cxn modelId="{0002A1C7-E415-4F76-BDF2-273999C82F31}" type="presParOf" srcId="{8D832BE4-0441-423A-B7D0-4F973CAD6CB0}" destId="{D623B3DB-5D75-4B26-8E53-E94C231BD743}" srcOrd="0" destOrd="0" presId="urn:microsoft.com/office/officeart/2008/layout/LinedList"/>
    <dgm:cxn modelId="{C0AE30A4-978F-4AFB-AA79-2798CD4BD918}" type="presParOf" srcId="{8D832BE4-0441-423A-B7D0-4F973CAD6CB0}" destId="{576FA6F5-1AD8-4B01-B83D-2E9259F7F703}" srcOrd="1" destOrd="0" presId="urn:microsoft.com/office/officeart/2008/layout/LinedList"/>
    <dgm:cxn modelId="{B6D00A28-E50A-4DC4-B51A-1FB40ACD3A45}" type="presParOf" srcId="{8D832BE4-0441-423A-B7D0-4F973CAD6CB0}" destId="{8302C4E7-6040-4D57-8AF8-1DC04A27BE12}" srcOrd="2" destOrd="0" presId="urn:microsoft.com/office/officeart/2008/layout/LinedList"/>
    <dgm:cxn modelId="{873FB3C6-D97E-4C9D-8277-8C9662775D53}" type="presParOf" srcId="{8A08641F-2756-4009-AA9E-44D85392C571}" destId="{7C2924E9-ECEF-4B58-877D-D7AE67E3B142}" srcOrd="8" destOrd="0" presId="urn:microsoft.com/office/officeart/2008/layout/LinedList"/>
    <dgm:cxn modelId="{F67586ED-EB8A-4CAA-B2CC-64B5084C6C51}" type="presParOf" srcId="{8A08641F-2756-4009-AA9E-44D85392C571}" destId="{E29BE3C4-7C4F-4736-B42C-8DD435BD4F27}" srcOrd="9" destOrd="0" presId="urn:microsoft.com/office/officeart/2008/layout/LinedList"/>
    <dgm:cxn modelId="{75C534B2-2247-468B-81B8-2E2650BB30B9}" type="presParOf" srcId="{8A08641F-2756-4009-AA9E-44D85392C571}" destId="{4F6F06DF-9CDA-4695-843C-92C8DBD63F03}" srcOrd="10" destOrd="0" presId="urn:microsoft.com/office/officeart/2008/layout/LinedList"/>
    <dgm:cxn modelId="{7D09800A-3911-4CF2-905B-4FB29D11138E}" type="presParOf" srcId="{4F6F06DF-9CDA-4695-843C-92C8DBD63F03}" destId="{C7B5F6EA-A508-4491-A10E-78B3B4BC2D03}" srcOrd="0" destOrd="0" presId="urn:microsoft.com/office/officeart/2008/layout/LinedList"/>
    <dgm:cxn modelId="{7BBF5180-CEEB-4AA7-95D7-47521045D280}" type="presParOf" srcId="{4F6F06DF-9CDA-4695-843C-92C8DBD63F03}" destId="{2768B64D-852C-47F7-A02C-291AE440F22C}" srcOrd="1" destOrd="0" presId="urn:microsoft.com/office/officeart/2008/layout/LinedList"/>
    <dgm:cxn modelId="{E169FC4C-2ADB-4D08-B46D-1303F45C2AFC}" type="presParOf" srcId="{4F6F06DF-9CDA-4695-843C-92C8DBD63F03}" destId="{9A8B724B-5C2A-4DA7-93B7-82484CA6CE51}" srcOrd="2" destOrd="0" presId="urn:microsoft.com/office/officeart/2008/layout/LinedList"/>
    <dgm:cxn modelId="{492F8839-9A75-4A2E-B519-F31C0F101B93}" type="presParOf" srcId="{8A08641F-2756-4009-AA9E-44D85392C571}" destId="{901121F0-05C5-4E25-AF60-6E1E3932D3E3}" srcOrd="11" destOrd="0" presId="urn:microsoft.com/office/officeart/2008/layout/LinedList"/>
    <dgm:cxn modelId="{81F5D2D8-1ED8-4D34-80BD-3F793416E3A6}" type="presParOf" srcId="{8A08641F-2756-4009-AA9E-44D85392C571}" destId="{805F51A5-D29E-4F24-A2A8-82AA8CD571A7}" srcOrd="12" destOrd="0" presId="urn:microsoft.com/office/officeart/2008/layout/LinedList"/>
    <dgm:cxn modelId="{2489038C-2F9B-44FD-8737-95F0BAE1BF0D}" type="presParOf" srcId="{8A08641F-2756-4009-AA9E-44D85392C571}" destId="{4219796C-81DD-4A9A-94A2-64BDF340A764}" srcOrd="13" destOrd="0" presId="urn:microsoft.com/office/officeart/2008/layout/LinedList"/>
    <dgm:cxn modelId="{A9E8F87E-F65E-4C41-914D-91CB00DEE06B}" type="presParOf" srcId="{4219796C-81DD-4A9A-94A2-64BDF340A764}" destId="{072FEFC9-FB41-4E64-98E5-547A122022BC}" srcOrd="0" destOrd="0" presId="urn:microsoft.com/office/officeart/2008/layout/LinedList"/>
    <dgm:cxn modelId="{13048113-9FD2-4D41-B9CA-357CA43E733D}" type="presParOf" srcId="{4219796C-81DD-4A9A-94A2-64BDF340A764}" destId="{4F0634C4-3CBE-4234-956E-94E1E35776DC}" srcOrd="1" destOrd="0" presId="urn:microsoft.com/office/officeart/2008/layout/LinedList"/>
    <dgm:cxn modelId="{5D723FC6-420C-4082-91A7-98A33D7AD164}" type="presParOf" srcId="{4219796C-81DD-4A9A-94A2-64BDF340A764}" destId="{CCEAA381-6D37-4B77-9ED1-D79ED3A60A1E}" srcOrd="2" destOrd="0" presId="urn:microsoft.com/office/officeart/2008/layout/LinedList"/>
    <dgm:cxn modelId="{638CA80B-5FE6-49D4-9332-FA6A7A1E2263}" type="presParOf" srcId="{8A08641F-2756-4009-AA9E-44D85392C571}" destId="{B22AA597-1C03-4F2D-A2A6-10AB7201118E}" srcOrd="14" destOrd="0" presId="urn:microsoft.com/office/officeart/2008/layout/LinedList"/>
    <dgm:cxn modelId="{D1218668-735C-4F6C-995C-E7142CB42F09}" type="presParOf" srcId="{8A08641F-2756-4009-AA9E-44D85392C571}" destId="{0E669B92-569D-4C3D-8592-5D1A00CE9A21}"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E0209D-15A9-4578-AB54-EE03F021C9F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BB8290F-C568-4162-A26F-B969BA4E7D7D}">
      <dgm:prSet custT="1"/>
      <dgm:spPr/>
      <dgm:t>
        <a:bodyPr/>
        <a:lstStyle/>
        <a:p>
          <a:pPr rtl="0"/>
          <a:r>
            <a:rPr lang="en-IN" sz="2400" dirty="0"/>
            <a:t>Sec. 12: </a:t>
          </a:r>
          <a:r>
            <a:rPr lang="en-IN" sz="2400" b="1" u="sng" dirty="0"/>
            <a:t>Obligations of promoter regarding Advertising &amp; Prospectus</a:t>
          </a:r>
          <a:endParaRPr lang="en-US" sz="2400" dirty="0"/>
        </a:p>
      </dgm:t>
    </dgm:pt>
    <dgm:pt modelId="{43717CAD-F3E0-43BF-A01E-9D31A78BFCD5}" type="parTrans" cxnId="{AE0445BC-2433-417A-A3C7-C131ABFA2C78}">
      <dgm:prSet/>
      <dgm:spPr/>
      <dgm:t>
        <a:bodyPr/>
        <a:lstStyle/>
        <a:p>
          <a:endParaRPr lang="en-US" sz="1800"/>
        </a:p>
      </dgm:t>
    </dgm:pt>
    <dgm:pt modelId="{2194D402-09FA-4DF4-B23E-70856C5BC83D}" type="sibTrans" cxnId="{AE0445BC-2433-417A-A3C7-C131ABFA2C78}">
      <dgm:prSet/>
      <dgm:spPr/>
      <dgm:t>
        <a:bodyPr/>
        <a:lstStyle/>
        <a:p>
          <a:endParaRPr lang="en-US" sz="1800"/>
        </a:p>
      </dgm:t>
    </dgm:pt>
    <dgm:pt modelId="{8E77FFD6-29FD-4F80-BDE6-0EE121B5A7D7}">
      <dgm:prSet custT="1"/>
      <dgm:spPr/>
      <dgm:t>
        <a:bodyPr/>
        <a:lstStyle/>
        <a:p>
          <a:pPr rtl="0"/>
          <a:r>
            <a:rPr lang="en-IN" sz="1800" dirty="0"/>
            <a:t>If any Allottee makes Deposit/Advance on the basis of the information contained in the Advertisement or notice or any </a:t>
          </a:r>
          <a:r>
            <a:rPr lang="en-IN" sz="1800" b="1" u="sng" dirty="0"/>
            <a:t>model apartment</a:t>
          </a:r>
          <a:endParaRPr lang="en-US" sz="1800" dirty="0"/>
        </a:p>
      </dgm:t>
    </dgm:pt>
    <dgm:pt modelId="{2FD30A26-7255-4C8E-9F2E-20A8B68CE2A8}" type="parTrans" cxnId="{3F346D27-A7C7-4288-BB89-611C0DB76FD2}">
      <dgm:prSet/>
      <dgm:spPr/>
      <dgm:t>
        <a:bodyPr/>
        <a:lstStyle/>
        <a:p>
          <a:endParaRPr lang="en-US" sz="1800"/>
        </a:p>
      </dgm:t>
    </dgm:pt>
    <dgm:pt modelId="{045CAB07-A9BE-4D0C-B4E6-A900BA2E8B88}" type="sibTrans" cxnId="{3F346D27-A7C7-4288-BB89-611C0DB76FD2}">
      <dgm:prSet/>
      <dgm:spPr/>
      <dgm:t>
        <a:bodyPr/>
        <a:lstStyle/>
        <a:p>
          <a:endParaRPr lang="en-US" sz="1800"/>
        </a:p>
      </dgm:t>
    </dgm:pt>
    <dgm:pt modelId="{95733450-9BC0-4504-8483-09527BD99802}">
      <dgm:prSet custT="1"/>
      <dgm:spPr/>
      <dgm:t>
        <a:bodyPr/>
        <a:lstStyle/>
        <a:p>
          <a:pPr rtl="0"/>
          <a:r>
            <a:rPr lang="en-IN" sz="1800" dirty="0"/>
            <a:t>If he </a:t>
          </a:r>
          <a:r>
            <a:rPr lang="en-IN" sz="1800" b="1" u="sng" dirty="0"/>
            <a:t>sustains loss</a:t>
          </a:r>
          <a:r>
            <a:rPr lang="en-IN" sz="1800" dirty="0"/>
            <a:t> due to falsity or incorrectness of such Advertisement or model etc, </a:t>
          </a:r>
          <a:endParaRPr lang="en-US" sz="1800" dirty="0"/>
        </a:p>
      </dgm:t>
    </dgm:pt>
    <dgm:pt modelId="{9ABC369B-5BA4-4BA8-AF88-346AA068B15B}" type="parTrans" cxnId="{2BE1C319-FFF4-4839-860F-83F7D72823C4}">
      <dgm:prSet/>
      <dgm:spPr/>
      <dgm:t>
        <a:bodyPr/>
        <a:lstStyle/>
        <a:p>
          <a:endParaRPr lang="en-US" sz="1800"/>
        </a:p>
      </dgm:t>
    </dgm:pt>
    <dgm:pt modelId="{042AC3CA-3D9D-4240-A9E7-721CFCF9568A}" type="sibTrans" cxnId="{2BE1C319-FFF4-4839-860F-83F7D72823C4}">
      <dgm:prSet/>
      <dgm:spPr/>
      <dgm:t>
        <a:bodyPr/>
        <a:lstStyle/>
        <a:p>
          <a:endParaRPr lang="en-US" sz="1800"/>
        </a:p>
      </dgm:t>
    </dgm:pt>
    <dgm:pt modelId="{CEF576D0-5D75-45DC-AD5A-A2485B939DC9}">
      <dgm:prSet custT="1"/>
      <dgm:spPr/>
      <dgm:t>
        <a:bodyPr/>
        <a:lstStyle/>
        <a:p>
          <a:pPr rtl="0"/>
          <a:r>
            <a:rPr lang="en-IN" sz="1800" dirty="0"/>
            <a:t>Relief Available to Allottee: </a:t>
          </a:r>
          <a:endParaRPr lang="en-US" sz="1800" dirty="0"/>
        </a:p>
      </dgm:t>
    </dgm:pt>
    <dgm:pt modelId="{05EAF2D8-A914-420A-97F4-58A0AC340F20}" type="parTrans" cxnId="{D6C16FC0-7D42-4CEF-BD5C-55C5D7F8C2D2}">
      <dgm:prSet/>
      <dgm:spPr/>
      <dgm:t>
        <a:bodyPr/>
        <a:lstStyle/>
        <a:p>
          <a:endParaRPr lang="en-US" sz="1800"/>
        </a:p>
      </dgm:t>
    </dgm:pt>
    <dgm:pt modelId="{92E662F3-8FE7-4828-91E2-944FBA7D0E51}" type="sibTrans" cxnId="{D6C16FC0-7D42-4CEF-BD5C-55C5D7F8C2D2}">
      <dgm:prSet/>
      <dgm:spPr/>
      <dgm:t>
        <a:bodyPr/>
        <a:lstStyle/>
        <a:p>
          <a:endParaRPr lang="en-US" sz="1800"/>
        </a:p>
      </dgm:t>
    </dgm:pt>
    <dgm:pt modelId="{ABB47C7A-06EF-459F-98D9-8E2877919567}">
      <dgm:prSet custT="1"/>
      <dgm:spPr/>
      <dgm:t>
        <a:bodyPr/>
        <a:lstStyle/>
        <a:p>
          <a:pPr rtl="0"/>
          <a:r>
            <a:rPr lang="en-IN" sz="1800" dirty="0"/>
            <a:t>1.The allottee can claim </a:t>
          </a:r>
          <a:r>
            <a:rPr lang="en-IN" sz="1800" b="1" u="sng" dirty="0"/>
            <a:t>compensation</a:t>
          </a:r>
          <a:r>
            <a:rPr lang="en-IN" sz="1800" dirty="0"/>
            <a:t> from Promoter.</a:t>
          </a:r>
          <a:endParaRPr lang="en-US" sz="1800" dirty="0"/>
        </a:p>
      </dgm:t>
    </dgm:pt>
    <dgm:pt modelId="{EE457691-630F-483E-98B8-93740F38DBEA}" type="parTrans" cxnId="{4DA36E5D-F380-4B42-8847-52024A33BCC9}">
      <dgm:prSet/>
      <dgm:spPr/>
      <dgm:t>
        <a:bodyPr/>
        <a:lstStyle/>
        <a:p>
          <a:endParaRPr lang="en-US" sz="1800"/>
        </a:p>
      </dgm:t>
    </dgm:pt>
    <dgm:pt modelId="{17CEC982-37E0-483C-88A1-4AEBE2462C07}" type="sibTrans" cxnId="{4DA36E5D-F380-4B42-8847-52024A33BCC9}">
      <dgm:prSet/>
      <dgm:spPr/>
      <dgm:t>
        <a:bodyPr/>
        <a:lstStyle/>
        <a:p>
          <a:endParaRPr lang="en-US" sz="1800"/>
        </a:p>
      </dgm:t>
    </dgm:pt>
    <dgm:pt modelId="{E0316A2E-F906-4C80-A803-ABE11DBA6760}">
      <dgm:prSet custT="1"/>
      <dgm:spPr/>
      <dgm:t>
        <a:bodyPr/>
        <a:lstStyle/>
        <a:p>
          <a:pPr rtl="0"/>
          <a:r>
            <a:rPr lang="en-IN" sz="1800" dirty="0"/>
            <a:t>2. And if this person wants to withdraw from the project in such case he will be </a:t>
          </a:r>
          <a:r>
            <a:rPr lang="en-IN" sz="1800" b="1" u="sng" dirty="0"/>
            <a:t>returned</a:t>
          </a:r>
          <a:r>
            <a:rPr lang="en-IN" sz="1800" dirty="0"/>
            <a:t>:</a:t>
          </a:r>
          <a:endParaRPr lang="en-US" sz="1800" dirty="0"/>
        </a:p>
      </dgm:t>
    </dgm:pt>
    <dgm:pt modelId="{6E02BD65-840C-4572-A448-C5C28212FAE4}" type="parTrans" cxnId="{07B4ACD6-BB41-4CD6-9488-0EC32A361FF9}">
      <dgm:prSet/>
      <dgm:spPr/>
      <dgm:t>
        <a:bodyPr/>
        <a:lstStyle/>
        <a:p>
          <a:endParaRPr lang="en-US" sz="1800"/>
        </a:p>
      </dgm:t>
    </dgm:pt>
    <dgm:pt modelId="{857107F0-E203-462C-B102-3A84400DFFAC}" type="sibTrans" cxnId="{07B4ACD6-BB41-4CD6-9488-0EC32A361FF9}">
      <dgm:prSet/>
      <dgm:spPr/>
      <dgm:t>
        <a:bodyPr/>
        <a:lstStyle/>
        <a:p>
          <a:endParaRPr lang="en-US" sz="1800"/>
        </a:p>
      </dgm:t>
    </dgm:pt>
    <dgm:pt modelId="{A4AC5E87-49D0-474A-A96A-D3E0D61BAC38}">
      <dgm:prSet custT="1"/>
      <dgm:spPr/>
      <dgm:t>
        <a:bodyPr/>
        <a:lstStyle/>
        <a:p>
          <a:pPr rtl="0"/>
          <a:r>
            <a:rPr lang="en-IN" sz="1800" kern="1200" dirty="0">
              <a:solidFill>
                <a:srgbClr val="000000">
                  <a:hueOff val="0"/>
                  <a:satOff val="0"/>
                  <a:lumOff val="0"/>
                  <a:alphaOff val="0"/>
                </a:srgbClr>
              </a:solidFill>
              <a:latin typeface="Corbel" panose="020B0503020204020204"/>
              <a:ea typeface="+mn-ea"/>
              <a:cs typeface="+mn-cs"/>
            </a:rPr>
            <a:t>Promoter to mandatorily mention RERA Registration No. on Advertisement.</a:t>
          </a:r>
          <a:endParaRPr lang="en-US" sz="1800" kern="1200" dirty="0">
            <a:solidFill>
              <a:srgbClr val="000000">
                <a:hueOff val="0"/>
                <a:satOff val="0"/>
                <a:lumOff val="0"/>
                <a:alphaOff val="0"/>
              </a:srgbClr>
            </a:solidFill>
            <a:latin typeface="Corbel" panose="020B0503020204020204"/>
            <a:ea typeface="+mn-ea"/>
            <a:cs typeface="+mn-cs"/>
          </a:endParaRPr>
        </a:p>
      </dgm:t>
    </dgm:pt>
    <dgm:pt modelId="{FE1263E5-9DAD-4F7D-AF39-6C7BE0779AC9}" type="parTrans" cxnId="{8A0BE5B5-110B-4EF4-ABA3-96CD5356DE97}">
      <dgm:prSet/>
      <dgm:spPr/>
      <dgm:t>
        <a:bodyPr/>
        <a:lstStyle/>
        <a:p>
          <a:endParaRPr lang="en-IN"/>
        </a:p>
      </dgm:t>
    </dgm:pt>
    <dgm:pt modelId="{6528D052-1BA2-48AE-B5D9-1D5F6D7E8FBA}" type="sibTrans" cxnId="{8A0BE5B5-110B-4EF4-ABA3-96CD5356DE97}">
      <dgm:prSet/>
      <dgm:spPr/>
      <dgm:t>
        <a:bodyPr/>
        <a:lstStyle/>
        <a:p>
          <a:endParaRPr lang="en-IN"/>
        </a:p>
      </dgm:t>
    </dgm:pt>
    <dgm:pt modelId="{1A8F2637-7255-4EE1-97E2-E9BD5EE8EF1F}" type="pres">
      <dgm:prSet presAssocID="{ADE0209D-15A9-4578-AB54-EE03F021C9F7}" presName="vert0" presStyleCnt="0">
        <dgm:presLayoutVars>
          <dgm:dir/>
          <dgm:animOne val="branch"/>
          <dgm:animLvl val="lvl"/>
        </dgm:presLayoutVars>
      </dgm:prSet>
      <dgm:spPr/>
      <dgm:t>
        <a:bodyPr/>
        <a:lstStyle/>
        <a:p>
          <a:endParaRPr lang="en-IN"/>
        </a:p>
      </dgm:t>
    </dgm:pt>
    <dgm:pt modelId="{6251E8A7-5C37-40D6-9FD1-E51891631663}" type="pres">
      <dgm:prSet presAssocID="{BBB8290F-C568-4162-A26F-B969BA4E7D7D}" presName="thickLine" presStyleLbl="alignNode1" presStyleIdx="0" presStyleCnt="1"/>
      <dgm:spPr/>
    </dgm:pt>
    <dgm:pt modelId="{55E2ED83-C735-44B4-84E5-918491109546}" type="pres">
      <dgm:prSet presAssocID="{BBB8290F-C568-4162-A26F-B969BA4E7D7D}" presName="horz1" presStyleCnt="0"/>
      <dgm:spPr/>
    </dgm:pt>
    <dgm:pt modelId="{BB88FF03-C4F4-4497-A3CD-38C20C02ED89}" type="pres">
      <dgm:prSet presAssocID="{BBB8290F-C568-4162-A26F-B969BA4E7D7D}" presName="tx1" presStyleLbl="revTx" presStyleIdx="0" presStyleCnt="7" custScaleX="115580"/>
      <dgm:spPr/>
      <dgm:t>
        <a:bodyPr/>
        <a:lstStyle/>
        <a:p>
          <a:endParaRPr lang="en-IN"/>
        </a:p>
      </dgm:t>
    </dgm:pt>
    <dgm:pt modelId="{3B011844-B6D8-4AD1-917F-23A889EBAF73}" type="pres">
      <dgm:prSet presAssocID="{BBB8290F-C568-4162-A26F-B969BA4E7D7D}" presName="vert1" presStyleCnt="0"/>
      <dgm:spPr/>
    </dgm:pt>
    <dgm:pt modelId="{88084594-FA6B-4456-B581-FB348FEF67C3}" type="pres">
      <dgm:prSet presAssocID="{A4AC5E87-49D0-474A-A96A-D3E0D61BAC38}" presName="vertSpace2a" presStyleCnt="0"/>
      <dgm:spPr/>
    </dgm:pt>
    <dgm:pt modelId="{07F5FCEE-4D80-4CDE-B545-F3617B326768}" type="pres">
      <dgm:prSet presAssocID="{A4AC5E87-49D0-474A-A96A-D3E0D61BAC38}" presName="horz2" presStyleCnt="0"/>
      <dgm:spPr/>
    </dgm:pt>
    <dgm:pt modelId="{C637824E-A111-4498-B6B1-C11316A8A6BA}" type="pres">
      <dgm:prSet presAssocID="{A4AC5E87-49D0-474A-A96A-D3E0D61BAC38}" presName="horzSpace2" presStyleCnt="0"/>
      <dgm:spPr/>
    </dgm:pt>
    <dgm:pt modelId="{3A638A71-D3B6-47C6-9619-3BB9A02DF6CA}" type="pres">
      <dgm:prSet presAssocID="{A4AC5E87-49D0-474A-A96A-D3E0D61BAC38}" presName="tx2" presStyleLbl="revTx" presStyleIdx="1" presStyleCnt="7"/>
      <dgm:spPr/>
      <dgm:t>
        <a:bodyPr/>
        <a:lstStyle/>
        <a:p>
          <a:endParaRPr lang="en-IN"/>
        </a:p>
      </dgm:t>
    </dgm:pt>
    <dgm:pt modelId="{E9D48956-E7F5-425E-AC41-19AA5F6B6B2E}" type="pres">
      <dgm:prSet presAssocID="{A4AC5E87-49D0-474A-A96A-D3E0D61BAC38}" presName="vert2" presStyleCnt="0"/>
      <dgm:spPr/>
    </dgm:pt>
    <dgm:pt modelId="{F3611CD2-3376-4586-9E7F-7E2AE9CD2A71}" type="pres">
      <dgm:prSet presAssocID="{A4AC5E87-49D0-474A-A96A-D3E0D61BAC38}" presName="thinLine2b" presStyleLbl="callout" presStyleIdx="0" presStyleCnt="6"/>
      <dgm:spPr/>
    </dgm:pt>
    <dgm:pt modelId="{D22C61BC-4C0D-42B3-A0D0-7EE85294DB6D}" type="pres">
      <dgm:prSet presAssocID="{A4AC5E87-49D0-474A-A96A-D3E0D61BAC38}" presName="vertSpace2b" presStyleCnt="0"/>
      <dgm:spPr/>
    </dgm:pt>
    <dgm:pt modelId="{C87B3DF2-153D-47D2-8ADE-714C3D9650E2}" type="pres">
      <dgm:prSet presAssocID="{8E77FFD6-29FD-4F80-BDE6-0EE121B5A7D7}" presName="horz2" presStyleCnt="0"/>
      <dgm:spPr/>
    </dgm:pt>
    <dgm:pt modelId="{9018C870-A383-4244-A233-D1DD39299A89}" type="pres">
      <dgm:prSet presAssocID="{8E77FFD6-29FD-4F80-BDE6-0EE121B5A7D7}" presName="horzSpace2" presStyleCnt="0"/>
      <dgm:spPr/>
    </dgm:pt>
    <dgm:pt modelId="{54AC9D4F-5F1E-4610-9607-8B4012AA6BD4}" type="pres">
      <dgm:prSet presAssocID="{8E77FFD6-29FD-4F80-BDE6-0EE121B5A7D7}" presName="tx2" presStyleLbl="revTx" presStyleIdx="2" presStyleCnt="7" custScaleY="115770"/>
      <dgm:spPr/>
      <dgm:t>
        <a:bodyPr/>
        <a:lstStyle/>
        <a:p>
          <a:endParaRPr lang="en-IN"/>
        </a:p>
      </dgm:t>
    </dgm:pt>
    <dgm:pt modelId="{3D1E364B-FA6B-4E5D-9006-B220BB97171F}" type="pres">
      <dgm:prSet presAssocID="{8E77FFD6-29FD-4F80-BDE6-0EE121B5A7D7}" presName="vert2" presStyleCnt="0"/>
      <dgm:spPr/>
    </dgm:pt>
    <dgm:pt modelId="{815F74B7-5A3A-44FD-AAF7-58982CB3861B}" type="pres">
      <dgm:prSet presAssocID="{8E77FFD6-29FD-4F80-BDE6-0EE121B5A7D7}" presName="thinLine2b" presStyleLbl="callout" presStyleIdx="1" presStyleCnt="6"/>
      <dgm:spPr/>
    </dgm:pt>
    <dgm:pt modelId="{7AB1F894-DA5E-4973-9970-CB6361C3951A}" type="pres">
      <dgm:prSet presAssocID="{8E77FFD6-29FD-4F80-BDE6-0EE121B5A7D7}" presName="vertSpace2b" presStyleCnt="0"/>
      <dgm:spPr/>
    </dgm:pt>
    <dgm:pt modelId="{63365296-20D6-41C6-8BCB-A47ACE3CA232}" type="pres">
      <dgm:prSet presAssocID="{95733450-9BC0-4504-8483-09527BD99802}" presName="horz2" presStyleCnt="0"/>
      <dgm:spPr/>
    </dgm:pt>
    <dgm:pt modelId="{11026A17-639A-444B-B895-C21E7B3F4F2F}" type="pres">
      <dgm:prSet presAssocID="{95733450-9BC0-4504-8483-09527BD99802}" presName="horzSpace2" presStyleCnt="0"/>
      <dgm:spPr/>
    </dgm:pt>
    <dgm:pt modelId="{A359E9C9-0A5E-4BCE-98D6-96A08E9B3367}" type="pres">
      <dgm:prSet presAssocID="{95733450-9BC0-4504-8483-09527BD99802}" presName="tx2" presStyleLbl="revTx" presStyleIdx="3" presStyleCnt="7"/>
      <dgm:spPr/>
      <dgm:t>
        <a:bodyPr/>
        <a:lstStyle/>
        <a:p>
          <a:endParaRPr lang="en-IN"/>
        </a:p>
      </dgm:t>
    </dgm:pt>
    <dgm:pt modelId="{40B09A9A-8ABA-43D6-B0FE-1ECE67DFF147}" type="pres">
      <dgm:prSet presAssocID="{95733450-9BC0-4504-8483-09527BD99802}" presName="vert2" presStyleCnt="0"/>
      <dgm:spPr/>
    </dgm:pt>
    <dgm:pt modelId="{162BC337-01A2-424C-9EF9-4B368553E10D}" type="pres">
      <dgm:prSet presAssocID="{95733450-9BC0-4504-8483-09527BD99802}" presName="thinLine2b" presStyleLbl="callout" presStyleIdx="2" presStyleCnt="6"/>
      <dgm:spPr/>
    </dgm:pt>
    <dgm:pt modelId="{88CB5A0C-44FB-436B-8A60-C47545887F76}" type="pres">
      <dgm:prSet presAssocID="{95733450-9BC0-4504-8483-09527BD99802}" presName="vertSpace2b" presStyleCnt="0"/>
      <dgm:spPr/>
    </dgm:pt>
    <dgm:pt modelId="{179B9747-9971-4F65-8D3E-B762F75A8FAA}" type="pres">
      <dgm:prSet presAssocID="{CEF576D0-5D75-45DC-AD5A-A2485B939DC9}" presName="horz2" presStyleCnt="0"/>
      <dgm:spPr/>
    </dgm:pt>
    <dgm:pt modelId="{C56CDDEF-225F-4413-AC2A-666E82FBA4CA}" type="pres">
      <dgm:prSet presAssocID="{CEF576D0-5D75-45DC-AD5A-A2485B939DC9}" presName="horzSpace2" presStyleCnt="0"/>
      <dgm:spPr/>
    </dgm:pt>
    <dgm:pt modelId="{EED35568-E946-4879-A492-75C12F025AC0}" type="pres">
      <dgm:prSet presAssocID="{CEF576D0-5D75-45DC-AD5A-A2485B939DC9}" presName="tx2" presStyleLbl="revTx" presStyleIdx="4" presStyleCnt="7"/>
      <dgm:spPr/>
      <dgm:t>
        <a:bodyPr/>
        <a:lstStyle/>
        <a:p>
          <a:endParaRPr lang="en-IN"/>
        </a:p>
      </dgm:t>
    </dgm:pt>
    <dgm:pt modelId="{F39FCE34-AA47-4DC2-AEF7-40F0D9006D0F}" type="pres">
      <dgm:prSet presAssocID="{CEF576D0-5D75-45DC-AD5A-A2485B939DC9}" presName="vert2" presStyleCnt="0"/>
      <dgm:spPr/>
    </dgm:pt>
    <dgm:pt modelId="{14454C7F-C474-4EB3-80E8-E8B2620F434C}" type="pres">
      <dgm:prSet presAssocID="{CEF576D0-5D75-45DC-AD5A-A2485B939DC9}" presName="thinLine2b" presStyleLbl="callout" presStyleIdx="3" presStyleCnt="6"/>
      <dgm:spPr/>
    </dgm:pt>
    <dgm:pt modelId="{32C79B3A-14AB-4EBA-AED3-5A7B2BCA4320}" type="pres">
      <dgm:prSet presAssocID="{CEF576D0-5D75-45DC-AD5A-A2485B939DC9}" presName="vertSpace2b" presStyleCnt="0"/>
      <dgm:spPr/>
    </dgm:pt>
    <dgm:pt modelId="{D21A8FD2-7F44-4D8C-869A-C119E7ECB1FF}" type="pres">
      <dgm:prSet presAssocID="{ABB47C7A-06EF-459F-98D9-8E2877919567}" presName="horz2" presStyleCnt="0"/>
      <dgm:spPr/>
    </dgm:pt>
    <dgm:pt modelId="{31F1EE2D-39E0-44D7-BA24-A4E7DEA7768D}" type="pres">
      <dgm:prSet presAssocID="{ABB47C7A-06EF-459F-98D9-8E2877919567}" presName="horzSpace2" presStyleCnt="0"/>
      <dgm:spPr/>
    </dgm:pt>
    <dgm:pt modelId="{BFB50E04-8FAF-496B-B2A8-3E68E2442063}" type="pres">
      <dgm:prSet presAssocID="{ABB47C7A-06EF-459F-98D9-8E2877919567}" presName="tx2" presStyleLbl="revTx" presStyleIdx="5" presStyleCnt="7"/>
      <dgm:spPr/>
      <dgm:t>
        <a:bodyPr/>
        <a:lstStyle/>
        <a:p>
          <a:endParaRPr lang="en-IN"/>
        </a:p>
      </dgm:t>
    </dgm:pt>
    <dgm:pt modelId="{8E3C660F-C547-4F22-9BA5-FB05A1261559}" type="pres">
      <dgm:prSet presAssocID="{ABB47C7A-06EF-459F-98D9-8E2877919567}" presName="vert2" presStyleCnt="0"/>
      <dgm:spPr/>
    </dgm:pt>
    <dgm:pt modelId="{6EBBF6AE-FC22-46C1-8AAC-1666727AF069}" type="pres">
      <dgm:prSet presAssocID="{ABB47C7A-06EF-459F-98D9-8E2877919567}" presName="thinLine2b" presStyleLbl="callout" presStyleIdx="4" presStyleCnt="6"/>
      <dgm:spPr/>
    </dgm:pt>
    <dgm:pt modelId="{B6A7E7DF-A64A-40BE-8260-B791EACBCF56}" type="pres">
      <dgm:prSet presAssocID="{ABB47C7A-06EF-459F-98D9-8E2877919567}" presName="vertSpace2b" presStyleCnt="0"/>
      <dgm:spPr/>
    </dgm:pt>
    <dgm:pt modelId="{D2DC0B57-A059-4BC8-A22B-B362E5BD0F1C}" type="pres">
      <dgm:prSet presAssocID="{E0316A2E-F906-4C80-A803-ABE11DBA6760}" presName="horz2" presStyleCnt="0"/>
      <dgm:spPr/>
    </dgm:pt>
    <dgm:pt modelId="{A2EEE113-41FD-48BA-A3E2-958EDE9AA0C0}" type="pres">
      <dgm:prSet presAssocID="{E0316A2E-F906-4C80-A803-ABE11DBA6760}" presName="horzSpace2" presStyleCnt="0"/>
      <dgm:spPr/>
    </dgm:pt>
    <dgm:pt modelId="{8D639B20-84E9-4EDF-91ED-90043AE9EC47}" type="pres">
      <dgm:prSet presAssocID="{E0316A2E-F906-4C80-A803-ABE11DBA6760}" presName="tx2" presStyleLbl="revTx" presStyleIdx="6" presStyleCnt="7"/>
      <dgm:spPr/>
      <dgm:t>
        <a:bodyPr/>
        <a:lstStyle/>
        <a:p>
          <a:endParaRPr lang="en-IN"/>
        </a:p>
      </dgm:t>
    </dgm:pt>
    <dgm:pt modelId="{05A3C2F3-FD5A-41FC-AD68-E3E55342925A}" type="pres">
      <dgm:prSet presAssocID="{E0316A2E-F906-4C80-A803-ABE11DBA6760}" presName="vert2" presStyleCnt="0"/>
      <dgm:spPr/>
    </dgm:pt>
    <dgm:pt modelId="{02DEAC38-4EAF-4FA6-8221-CB51C9C92E34}" type="pres">
      <dgm:prSet presAssocID="{E0316A2E-F906-4C80-A803-ABE11DBA6760}" presName="thinLine2b" presStyleLbl="callout" presStyleIdx="5" presStyleCnt="6"/>
      <dgm:spPr/>
    </dgm:pt>
    <dgm:pt modelId="{0AE80944-4EAD-461E-A2C4-2E0866B26A22}" type="pres">
      <dgm:prSet presAssocID="{E0316A2E-F906-4C80-A803-ABE11DBA6760}" presName="vertSpace2b" presStyleCnt="0"/>
      <dgm:spPr/>
    </dgm:pt>
  </dgm:ptLst>
  <dgm:cxnLst>
    <dgm:cxn modelId="{2BE1C319-FFF4-4839-860F-83F7D72823C4}" srcId="{BBB8290F-C568-4162-A26F-B969BA4E7D7D}" destId="{95733450-9BC0-4504-8483-09527BD99802}" srcOrd="2" destOrd="0" parTransId="{9ABC369B-5BA4-4BA8-AF88-346AA068B15B}" sibTransId="{042AC3CA-3D9D-4240-A9E7-721CFCF9568A}"/>
    <dgm:cxn modelId="{C230694F-1E46-4BB7-9AD5-5BC9ECDEEEA5}" type="presOf" srcId="{95733450-9BC0-4504-8483-09527BD99802}" destId="{A359E9C9-0A5E-4BCE-98D6-96A08E9B3367}" srcOrd="0" destOrd="0" presId="urn:microsoft.com/office/officeart/2008/layout/LinedList"/>
    <dgm:cxn modelId="{3F346D27-A7C7-4288-BB89-611C0DB76FD2}" srcId="{BBB8290F-C568-4162-A26F-B969BA4E7D7D}" destId="{8E77FFD6-29FD-4F80-BDE6-0EE121B5A7D7}" srcOrd="1" destOrd="0" parTransId="{2FD30A26-7255-4C8E-9F2E-20A8B68CE2A8}" sibTransId="{045CAB07-A9BE-4D0C-B4E6-A900BA2E8B88}"/>
    <dgm:cxn modelId="{24F1D7B1-D0BB-458F-BA35-670486480630}" type="presOf" srcId="{8E77FFD6-29FD-4F80-BDE6-0EE121B5A7D7}" destId="{54AC9D4F-5F1E-4610-9607-8B4012AA6BD4}" srcOrd="0" destOrd="0" presId="urn:microsoft.com/office/officeart/2008/layout/LinedList"/>
    <dgm:cxn modelId="{73D80F53-3839-4C36-A5DD-4AD534F41778}" type="presOf" srcId="{ABB47C7A-06EF-459F-98D9-8E2877919567}" destId="{BFB50E04-8FAF-496B-B2A8-3E68E2442063}" srcOrd="0" destOrd="0" presId="urn:microsoft.com/office/officeart/2008/layout/LinedList"/>
    <dgm:cxn modelId="{8A0BE5B5-110B-4EF4-ABA3-96CD5356DE97}" srcId="{BBB8290F-C568-4162-A26F-B969BA4E7D7D}" destId="{A4AC5E87-49D0-474A-A96A-D3E0D61BAC38}" srcOrd="0" destOrd="0" parTransId="{FE1263E5-9DAD-4F7D-AF39-6C7BE0779AC9}" sibTransId="{6528D052-1BA2-48AE-B5D9-1D5F6D7E8FBA}"/>
    <dgm:cxn modelId="{07B4ACD6-BB41-4CD6-9488-0EC32A361FF9}" srcId="{BBB8290F-C568-4162-A26F-B969BA4E7D7D}" destId="{E0316A2E-F906-4C80-A803-ABE11DBA6760}" srcOrd="5" destOrd="0" parTransId="{6E02BD65-840C-4572-A448-C5C28212FAE4}" sibTransId="{857107F0-E203-462C-B102-3A84400DFFAC}"/>
    <dgm:cxn modelId="{9948BBE9-4FCA-458A-9907-8B8C3169D7FA}" type="presOf" srcId="{CEF576D0-5D75-45DC-AD5A-A2485B939DC9}" destId="{EED35568-E946-4879-A492-75C12F025AC0}" srcOrd="0" destOrd="0" presId="urn:microsoft.com/office/officeart/2008/layout/LinedList"/>
    <dgm:cxn modelId="{27E6EAA7-8659-42F4-9690-3CC53E978B06}" type="presOf" srcId="{ADE0209D-15A9-4578-AB54-EE03F021C9F7}" destId="{1A8F2637-7255-4EE1-97E2-E9BD5EE8EF1F}" srcOrd="0" destOrd="0" presId="urn:microsoft.com/office/officeart/2008/layout/LinedList"/>
    <dgm:cxn modelId="{00BF73D0-327F-4628-98A6-C7BDDCC20E8A}" type="presOf" srcId="{A4AC5E87-49D0-474A-A96A-D3E0D61BAC38}" destId="{3A638A71-D3B6-47C6-9619-3BB9A02DF6CA}" srcOrd="0" destOrd="0" presId="urn:microsoft.com/office/officeart/2008/layout/LinedList"/>
    <dgm:cxn modelId="{4DA36E5D-F380-4B42-8847-52024A33BCC9}" srcId="{BBB8290F-C568-4162-A26F-B969BA4E7D7D}" destId="{ABB47C7A-06EF-459F-98D9-8E2877919567}" srcOrd="4" destOrd="0" parTransId="{EE457691-630F-483E-98B8-93740F38DBEA}" sibTransId="{17CEC982-37E0-483C-88A1-4AEBE2462C07}"/>
    <dgm:cxn modelId="{AE0445BC-2433-417A-A3C7-C131ABFA2C78}" srcId="{ADE0209D-15A9-4578-AB54-EE03F021C9F7}" destId="{BBB8290F-C568-4162-A26F-B969BA4E7D7D}" srcOrd="0" destOrd="0" parTransId="{43717CAD-F3E0-43BF-A01E-9D31A78BFCD5}" sibTransId="{2194D402-09FA-4DF4-B23E-70856C5BC83D}"/>
    <dgm:cxn modelId="{1E6D236E-EFC0-4367-897E-5330EB27F969}" type="presOf" srcId="{E0316A2E-F906-4C80-A803-ABE11DBA6760}" destId="{8D639B20-84E9-4EDF-91ED-90043AE9EC47}" srcOrd="0" destOrd="0" presId="urn:microsoft.com/office/officeart/2008/layout/LinedList"/>
    <dgm:cxn modelId="{3FCF45CE-D9CB-4DDF-A023-700578CAC466}" type="presOf" srcId="{BBB8290F-C568-4162-A26F-B969BA4E7D7D}" destId="{BB88FF03-C4F4-4497-A3CD-38C20C02ED89}" srcOrd="0" destOrd="0" presId="urn:microsoft.com/office/officeart/2008/layout/LinedList"/>
    <dgm:cxn modelId="{D6C16FC0-7D42-4CEF-BD5C-55C5D7F8C2D2}" srcId="{BBB8290F-C568-4162-A26F-B969BA4E7D7D}" destId="{CEF576D0-5D75-45DC-AD5A-A2485B939DC9}" srcOrd="3" destOrd="0" parTransId="{05EAF2D8-A914-420A-97F4-58A0AC340F20}" sibTransId="{92E662F3-8FE7-4828-91E2-944FBA7D0E51}"/>
    <dgm:cxn modelId="{30BFAE00-67BC-44A1-A0D6-1C91514AE711}" type="presParOf" srcId="{1A8F2637-7255-4EE1-97E2-E9BD5EE8EF1F}" destId="{6251E8A7-5C37-40D6-9FD1-E51891631663}" srcOrd="0" destOrd="0" presId="urn:microsoft.com/office/officeart/2008/layout/LinedList"/>
    <dgm:cxn modelId="{99A8A441-1CA7-46F4-8A94-D5259C53C6F5}" type="presParOf" srcId="{1A8F2637-7255-4EE1-97E2-E9BD5EE8EF1F}" destId="{55E2ED83-C735-44B4-84E5-918491109546}" srcOrd="1" destOrd="0" presId="urn:microsoft.com/office/officeart/2008/layout/LinedList"/>
    <dgm:cxn modelId="{FE00F0C0-581D-4DDD-94FA-9CCC993D025F}" type="presParOf" srcId="{55E2ED83-C735-44B4-84E5-918491109546}" destId="{BB88FF03-C4F4-4497-A3CD-38C20C02ED89}" srcOrd="0" destOrd="0" presId="urn:microsoft.com/office/officeart/2008/layout/LinedList"/>
    <dgm:cxn modelId="{B1B34E9E-5125-4749-AEF3-64AA0351EB78}" type="presParOf" srcId="{55E2ED83-C735-44B4-84E5-918491109546}" destId="{3B011844-B6D8-4AD1-917F-23A889EBAF73}" srcOrd="1" destOrd="0" presId="urn:microsoft.com/office/officeart/2008/layout/LinedList"/>
    <dgm:cxn modelId="{2CB8469D-612D-46C6-B4E8-CB545D084080}" type="presParOf" srcId="{3B011844-B6D8-4AD1-917F-23A889EBAF73}" destId="{88084594-FA6B-4456-B581-FB348FEF67C3}" srcOrd="0" destOrd="0" presId="urn:microsoft.com/office/officeart/2008/layout/LinedList"/>
    <dgm:cxn modelId="{3AB45675-9A14-4D5D-A15A-993CF3142AA5}" type="presParOf" srcId="{3B011844-B6D8-4AD1-917F-23A889EBAF73}" destId="{07F5FCEE-4D80-4CDE-B545-F3617B326768}" srcOrd="1" destOrd="0" presId="urn:microsoft.com/office/officeart/2008/layout/LinedList"/>
    <dgm:cxn modelId="{470CBBCE-2DFA-4FE0-94AE-B2AECCEB2978}" type="presParOf" srcId="{07F5FCEE-4D80-4CDE-B545-F3617B326768}" destId="{C637824E-A111-4498-B6B1-C11316A8A6BA}" srcOrd="0" destOrd="0" presId="urn:microsoft.com/office/officeart/2008/layout/LinedList"/>
    <dgm:cxn modelId="{3D708E29-4C5F-4B80-ADA9-B765DC1D5F46}" type="presParOf" srcId="{07F5FCEE-4D80-4CDE-B545-F3617B326768}" destId="{3A638A71-D3B6-47C6-9619-3BB9A02DF6CA}" srcOrd="1" destOrd="0" presId="urn:microsoft.com/office/officeart/2008/layout/LinedList"/>
    <dgm:cxn modelId="{7150FA16-0C7D-4441-821C-E00C9CABF9D3}" type="presParOf" srcId="{07F5FCEE-4D80-4CDE-B545-F3617B326768}" destId="{E9D48956-E7F5-425E-AC41-19AA5F6B6B2E}" srcOrd="2" destOrd="0" presId="urn:microsoft.com/office/officeart/2008/layout/LinedList"/>
    <dgm:cxn modelId="{DC549C11-69A3-46EE-BFA6-9C19AC209B19}" type="presParOf" srcId="{3B011844-B6D8-4AD1-917F-23A889EBAF73}" destId="{F3611CD2-3376-4586-9E7F-7E2AE9CD2A71}" srcOrd="2" destOrd="0" presId="urn:microsoft.com/office/officeart/2008/layout/LinedList"/>
    <dgm:cxn modelId="{5DE38E1E-B789-4040-B4FD-8652E1FC6606}" type="presParOf" srcId="{3B011844-B6D8-4AD1-917F-23A889EBAF73}" destId="{D22C61BC-4C0D-42B3-A0D0-7EE85294DB6D}" srcOrd="3" destOrd="0" presId="urn:microsoft.com/office/officeart/2008/layout/LinedList"/>
    <dgm:cxn modelId="{E3B0F3E0-B4B5-4E05-B145-D3CED19F074B}" type="presParOf" srcId="{3B011844-B6D8-4AD1-917F-23A889EBAF73}" destId="{C87B3DF2-153D-47D2-8ADE-714C3D9650E2}" srcOrd="4" destOrd="0" presId="urn:microsoft.com/office/officeart/2008/layout/LinedList"/>
    <dgm:cxn modelId="{48EFCABF-CDB5-4904-8756-F739D72E7E48}" type="presParOf" srcId="{C87B3DF2-153D-47D2-8ADE-714C3D9650E2}" destId="{9018C870-A383-4244-A233-D1DD39299A89}" srcOrd="0" destOrd="0" presId="urn:microsoft.com/office/officeart/2008/layout/LinedList"/>
    <dgm:cxn modelId="{FFA3500A-7209-4D56-BF29-6DCBD25CE16F}" type="presParOf" srcId="{C87B3DF2-153D-47D2-8ADE-714C3D9650E2}" destId="{54AC9D4F-5F1E-4610-9607-8B4012AA6BD4}" srcOrd="1" destOrd="0" presId="urn:microsoft.com/office/officeart/2008/layout/LinedList"/>
    <dgm:cxn modelId="{F549D011-FDA9-472A-93BC-EE46CC3A504E}" type="presParOf" srcId="{C87B3DF2-153D-47D2-8ADE-714C3D9650E2}" destId="{3D1E364B-FA6B-4E5D-9006-B220BB97171F}" srcOrd="2" destOrd="0" presId="urn:microsoft.com/office/officeart/2008/layout/LinedList"/>
    <dgm:cxn modelId="{76A40B4E-A7FD-4C9D-B040-E5E64FFDDEEC}" type="presParOf" srcId="{3B011844-B6D8-4AD1-917F-23A889EBAF73}" destId="{815F74B7-5A3A-44FD-AAF7-58982CB3861B}" srcOrd="5" destOrd="0" presId="urn:microsoft.com/office/officeart/2008/layout/LinedList"/>
    <dgm:cxn modelId="{092F792E-BB13-47FA-86B7-20E831FB0DD7}" type="presParOf" srcId="{3B011844-B6D8-4AD1-917F-23A889EBAF73}" destId="{7AB1F894-DA5E-4973-9970-CB6361C3951A}" srcOrd="6" destOrd="0" presId="urn:microsoft.com/office/officeart/2008/layout/LinedList"/>
    <dgm:cxn modelId="{8E2FE33F-0347-404A-A1E8-C8020BDA24CF}" type="presParOf" srcId="{3B011844-B6D8-4AD1-917F-23A889EBAF73}" destId="{63365296-20D6-41C6-8BCB-A47ACE3CA232}" srcOrd="7" destOrd="0" presId="urn:microsoft.com/office/officeart/2008/layout/LinedList"/>
    <dgm:cxn modelId="{5C3E53F9-C44B-4010-8FBE-2EA0EBDFB1D3}" type="presParOf" srcId="{63365296-20D6-41C6-8BCB-A47ACE3CA232}" destId="{11026A17-639A-444B-B895-C21E7B3F4F2F}" srcOrd="0" destOrd="0" presId="urn:microsoft.com/office/officeart/2008/layout/LinedList"/>
    <dgm:cxn modelId="{A0C00A3E-BD5D-4A46-8F71-7455AD5A24A7}" type="presParOf" srcId="{63365296-20D6-41C6-8BCB-A47ACE3CA232}" destId="{A359E9C9-0A5E-4BCE-98D6-96A08E9B3367}" srcOrd="1" destOrd="0" presId="urn:microsoft.com/office/officeart/2008/layout/LinedList"/>
    <dgm:cxn modelId="{33E71F86-54E4-4E51-AFFE-941CF6400D07}" type="presParOf" srcId="{63365296-20D6-41C6-8BCB-A47ACE3CA232}" destId="{40B09A9A-8ABA-43D6-B0FE-1ECE67DFF147}" srcOrd="2" destOrd="0" presId="urn:microsoft.com/office/officeart/2008/layout/LinedList"/>
    <dgm:cxn modelId="{0D4B016D-B0F4-455D-AEF1-5D6FDF482A32}" type="presParOf" srcId="{3B011844-B6D8-4AD1-917F-23A889EBAF73}" destId="{162BC337-01A2-424C-9EF9-4B368553E10D}" srcOrd="8" destOrd="0" presId="urn:microsoft.com/office/officeart/2008/layout/LinedList"/>
    <dgm:cxn modelId="{B3AAB767-4CBC-4CB3-96BF-5D53852B9B0E}" type="presParOf" srcId="{3B011844-B6D8-4AD1-917F-23A889EBAF73}" destId="{88CB5A0C-44FB-436B-8A60-C47545887F76}" srcOrd="9" destOrd="0" presId="urn:microsoft.com/office/officeart/2008/layout/LinedList"/>
    <dgm:cxn modelId="{31F8C34B-A625-4A23-9194-9700C8EAA9AE}" type="presParOf" srcId="{3B011844-B6D8-4AD1-917F-23A889EBAF73}" destId="{179B9747-9971-4F65-8D3E-B762F75A8FAA}" srcOrd="10" destOrd="0" presId="urn:microsoft.com/office/officeart/2008/layout/LinedList"/>
    <dgm:cxn modelId="{E71DD10D-A384-400A-83BA-ADF46290887A}" type="presParOf" srcId="{179B9747-9971-4F65-8D3E-B762F75A8FAA}" destId="{C56CDDEF-225F-4413-AC2A-666E82FBA4CA}" srcOrd="0" destOrd="0" presId="urn:microsoft.com/office/officeart/2008/layout/LinedList"/>
    <dgm:cxn modelId="{20D41A47-7233-41BB-A078-B5EAE82C5DDF}" type="presParOf" srcId="{179B9747-9971-4F65-8D3E-B762F75A8FAA}" destId="{EED35568-E946-4879-A492-75C12F025AC0}" srcOrd="1" destOrd="0" presId="urn:microsoft.com/office/officeart/2008/layout/LinedList"/>
    <dgm:cxn modelId="{D977C8C7-DEC4-4664-8F61-6FC088D07B0C}" type="presParOf" srcId="{179B9747-9971-4F65-8D3E-B762F75A8FAA}" destId="{F39FCE34-AA47-4DC2-AEF7-40F0D9006D0F}" srcOrd="2" destOrd="0" presId="urn:microsoft.com/office/officeart/2008/layout/LinedList"/>
    <dgm:cxn modelId="{870C7391-7AF5-422D-B7E7-723993440E6C}" type="presParOf" srcId="{3B011844-B6D8-4AD1-917F-23A889EBAF73}" destId="{14454C7F-C474-4EB3-80E8-E8B2620F434C}" srcOrd="11" destOrd="0" presId="urn:microsoft.com/office/officeart/2008/layout/LinedList"/>
    <dgm:cxn modelId="{B73109B7-FAAA-4688-868A-DBEA900C1A8C}" type="presParOf" srcId="{3B011844-B6D8-4AD1-917F-23A889EBAF73}" destId="{32C79B3A-14AB-4EBA-AED3-5A7B2BCA4320}" srcOrd="12" destOrd="0" presId="urn:microsoft.com/office/officeart/2008/layout/LinedList"/>
    <dgm:cxn modelId="{576A451E-1593-4EFA-A148-EF8E758CDA09}" type="presParOf" srcId="{3B011844-B6D8-4AD1-917F-23A889EBAF73}" destId="{D21A8FD2-7F44-4D8C-869A-C119E7ECB1FF}" srcOrd="13" destOrd="0" presId="urn:microsoft.com/office/officeart/2008/layout/LinedList"/>
    <dgm:cxn modelId="{B6C116EC-197C-4D30-9DE1-FE990649279A}" type="presParOf" srcId="{D21A8FD2-7F44-4D8C-869A-C119E7ECB1FF}" destId="{31F1EE2D-39E0-44D7-BA24-A4E7DEA7768D}" srcOrd="0" destOrd="0" presId="urn:microsoft.com/office/officeart/2008/layout/LinedList"/>
    <dgm:cxn modelId="{16B08ECB-8B9F-4FB6-A9F3-5F0671E87DED}" type="presParOf" srcId="{D21A8FD2-7F44-4D8C-869A-C119E7ECB1FF}" destId="{BFB50E04-8FAF-496B-B2A8-3E68E2442063}" srcOrd="1" destOrd="0" presId="urn:microsoft.com/office/officeart/2008/layout/LinedList"/>
    <dgm:cxn modelId="{CAE830E9-CB4D-44C3-B280-8D6C4D574783}" type="presParOf" srcId="{D21A8FD2-7F44-4D8C-869A-C119E7ECB1FF}" destId="{8E3C660F-C547-4F22-9BA5-FB05A1261559}" srcOrd="2" destOrd="0" presId="urn:microsoft.com/office/officeart/2008/layout/LinedList"/>
    <dgm:cxn modelId="{CF3AA5ED-E3D4-4BBE-A36E-0AD0220ACBA3}" type="presParOf" srcId="{3B011844-B6D8-4AD1-917F-23A889EBAF73}" destId="{6EBBF6AE-FC22-46C1-8AAC-1666727AF069}" srcOrd="14" destOrd="0" presId="urn:microsoft.com/office/officeart/2008/layout/LinedList"/>
    <dgm:cxn modelId="{6FE99A67-4B8F-4DB4-B6D8-804F6A027C0E}" type="presParOf" srcId="{3B011844-B6D8-4AD1-917F-23A889EBAF73}" destId="{B6A7E7DF-A64A-40BE-8260-B791EACBCF56}" srcOrd="15" destOrd="0" presId="urn:microsoft.com/office/officeart/2008/layout/LinedList"/>
    <dgm:cxn modelId="{30BE641B-D07A-4534-888A-2B3D1674051F}" type="presParOf" srcId="{3B011844-B6D8-4AD1-917F-23A889EBAF73}" destId="{D2DC0B57-A059-4BC8-A22B-B362E5BD0F1C}" srcOrd="16" destOrd="0" presId="urn:microsoft.com/office/officeart/2008/layout/LinedList"/>
    <dgm:cxn modelId="{82994D1C-8E9C-4CA6-AB51-344EFB1CB88D}" type="presParOf" srcId="{D2DC0B57-A059-4BC8-A22B-B362E5BD0F1C}" destId="{A2EEE113-41FD-48BA-A3E2-958EDE9AA0C0}" srcOrd="0" destOrd="0" presId="urn:microsoft.com/office/officeart/2008/layout/LinedList"/>
    <dgm:cxn modelId="{871D4A20-375C-4956-9F51-AD4A541572CA}" type="presParOf" srcId="{D2DC0B57-A059-4BC8-A22B-B362E5BD0F1C}" destId="{8D639B20-84E9-4EDF-91ED-90043AE9EC47}" srcOrd="1" destOrd="0" presId="urn:microsoft.com/office/officeart/2008/layout/LinedList"/>
    <dgm:cxn modelId="{B6B86BFD-A944-4F7E-B6EF-7F79D4D96449}" type="presParOf" srcId="{D2DC0B57-A059-4BC8-A22B-B362E5BD0F1C}" destId="{05A3C2F3-FD5A-41FC-AD68-E3E55342925A}" srcOrd="2" destOrd="0" presId="urn:microsoft.com/office/officeart/2008/layout/LinedList"/>
    <dgm:cxn modelId="{C7C15396-6D6C-4E60-97CC-E2CC0FA2D11E}" type="presParOf" srcId="{3B011844-B6D8-4AD1-917F-23A889EBAF73}" destId="{02DEAC38-4EAF-4FA6-8221-CB51C9C92E34}" srcOrd="17" destOrd="0" presId="urn:microsoft.com/office/officeart/2008/layout/LinedList"/>
    <dgm:cxn modelId="{26CFA852-179F-4DB2-9C01-14896C19E770}" type="presParOf" srcId="{3B011844-B6D8-4AD1-917F-23A889EBAF73}" destId="{0AE80944-4EAD-461E-A2C4-2E0866B26A22}"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A8272E-816F-4E00-86CF-D6FBF72C4DE0}" type="doc">
      <dgm:prSet loTypeId="urn:microsoft.com/office/officeart/2005/8/layout/hierarchy4" loCatId="list" qsTypeId="urn:microsoft.com/office/officeart/2005/8/quickstyle/simple1" qsCatId="simple" csTypeId="urn:microsoft.com/office/officeart/2005/8/colors/accent0_1" csCatId="mainScheme"/>
      <dgm:spPr/>
      <dgm:t>
        <a:bodyPr/>
        <a:lstStyle/>
        <a:p>
          <a:endParaRPr lang="en-US"/>
        </a:p>
      </dgm:t>
    </dgm:pt>
    <dgm:pt modelId="{FECD10F8-1DC6-4888-B7DF-9902B9BB4093}">
      <dgm:prSet/>
      <dgm:spPr/>
      <dgm:t>
        <a:bodyPr/>
        <a:lstStyle/>
        <a:p>
          <a:pPr rtl="0"/>
          <a:r>
            <a:rPr lang="en-US" dirty="0"/>
            <a:t>Not More than 10% of the cost of apartment/plot, etc. can be take as:</a:t>
          </a:r>
        </a:p>
      </dgm:t>
    </dgm:pt>
    <dgm:pt modelId="{F8A7185B-185B-43DD-B845-296177C54B40}" type="parTrans" cxnId="{D483916A-92C2-4001-B10F-E5546C5BF14F}">
      <dgm:prSet/>
      <dgm:spPr/>
      <dgm:t>
        <a:bodyPr/>
        <a:lstStyle/>
        <a:p>
          <a:endParaRPr lang="en-US"/>
        </a:p>
      </dgm:t>
    </dgm:pt>
    <dgm:pt modelId="{957D628F-A3FD-42E6-BA2C-96D430DA5F8C}" type="sibTrans" cxnId="{D483916A-92C2-4001-B10F-E5546C5BF14F}">
      <dgm:prSet/>
      <dgm:spPr/>
      <dgm:t>
        <a:bodyPr/>
        <a:lstStyle/>
        <a:p>
          <a:endParaRPr lang="en-US"/>
        </a:p>
      </dgm:t>
    </dgm:pt>
    <dgm:pt modelId="{89B8AB55-933A-4066-9214-8A23CCEF6340}">
      <dgm:prSet/>
      <dgm:spPr/>
      <dgm:t>
        <a:bodyPr/>
        <a:lstStyle/>
        <a:p>
          <a:pPr rtl="0"/>
          <a:r>
            <a:rPr lang="en-US" dirty="0"/>
            <a:t>Advance</a:t>
          </a:r>
        </a:p>
      </dgm:t>
    </dgm:pt>
    <dgm:pt modelId="{042F5748-0129-4C71-964C-E3F8B526FE54}" type="parTrans" cxnId="{0F011FD7-9411-40F9-AB54-E10FA158599E}">
      <dgm:prSet/>
      <dgm:spPr/>
      <dgm:t>
        <a:bodyPr/>
        <a:lstStyle/>
        <a:p>
          <a:endParaRPr lang="en-US"/>
        </a:p>
      </dgm:t>
    </dgm:pt>
    <dgm:pt modelId="{91FDFC52-8ACC-4CCF-BC3F-AE2E75469EED}" type="sibTrans" cxnId="{0F011FD7-9411-40F9-AB54-E10FA158599E}">
      <dgm:prSet/>
      <dgm:spPr/>
      <dgm:t>
        <a:bodyPr/>
        <a:lstStyle/>
        <a:p>
          <a:endParaRPr lang="en-US"/>
        </a:p>
      </dgm:t>
    </dgm:pt>
    <dgm:pt modelId="{007EF03E-BFD4-458E-886A-5E3A88FA6154}">
      <dgm:prSet/>
      <dgm:spPr/>
      <dgm:t>
        <a:bodyPr/>
        <a:lstStyle/>
        <a:p>
          <a:pPr rtl="0"/>
          <a:r>
            <a:rPr lang="en-US" dirty="0"/>
            <a:t>Deposit</a:t>
          </a:r>
        </a:p>
      </dgm:t>
    </dgm:pt>
    <dgm:pt modelId="{DFFC933E-2D70-46F3-ABDF-832AF5987D6B}" type="parTrans" cxnId="{D75A2986-DCE8-47CF-946D-1766AA41E40D}">
      <dgm:prSet/>
      <dgm:spPr/>
      <dgm:t>
        <a:bodyPr/>
        <a:lstStyle/>
        <a:p>
          <a:endParaRPr lang="en-US"/>
        </a:p>
      </dgm:t>
    </dgm:pt>
    <dgm:pt modelId="{527CD4A1-CD2A-408E-90D1-700B9A2ED399}" type="sibTrans" cxnId="{D75A2986-DCE8-47CF-946D-1766AA41E40D}">
      <dgm:prSet/>
      <dgm:spPr/>
      <dgm:t>
        <a:bodyPr/>
        <a:lstStyle/>
        <a:p>
          <a:endParaRPr lang="en-US"/>
        </a:p>
      </dgm:t>
    </dgm:pt>
    <dgm:pt modelId="{B7D33DDB-61BB-4F68-851A-73889F5AC327}">
      <dgm:prSet/>
      <dgm:spPr/>
      <dgm:t>
        <a:bodyPr/>
        <a:lstStyle/>
        <a:p>
          <a:pPr rtl="0"/>
          <a:r>
            <a:rPr lang="en-US" dirty="0"/>
            <a:t>Application Fees</a:t>
          </a:r>
        </a:p>
      </dgm:t>
    </dgm:pt>
    <dgm:pt modelId="{B11E2C90-C361-47A4-9FF1-EC2FC9D91271}" type="parTrans" cxnId="{04F0AB4F-9151-4BA6-9807-3BBA5F500512}">
      <dgm:prSet/>
      <dgm:spPr/>
      <dgm:t>
        <a:bodyPr/>
        <a:lstStyle/>
        <a:p>
          <a:endParaRPr lang="en-US"/>
        </a:p>
      </dgm:t>
    </dgm:pt>
    <dgm:pt modelId="{88AF29F3-4684-4562-975C-87B468820F70}" type="sibTrans" cxnId="{04F0AB4F-9151-4BA6-9807-3BBA5F500512}">
      <dgm:prSet/>
      <dgm:spPr/>
      <dgm:t>
        <a:bodyPr/>
        <a:lstStyle/>
        <a:p>
          <a:endParaRPr lang="en-US"/>
        </a:p>
      </dgm:t>
    </dgm:pt>
    <dgm:pt modelId="{40D77AA0-FED7-486B-B7BA-06407B5BC0A3}" type="pres">
      <dgm:prSet presAssocID="{0AA8272E-816F-4E00-86CF-D6FBF72C4DE0}" presName="Name0" presStyleCnt="0">
        <dgm:presLayoutVars>
          <dgm:chPref val="1"/>
          <dgm:dir/>
          <dgm:animOne val="branch"/>
          <dgm:animLvl val="lvl"/>
          <dgm:resizeHandles/>
        </dgm:presLayoutVars>
      </dgm:prSet>
      <dgm:spPr/>
      <dgm:t>
        <a:bodyPr/>
        <a:lstStyle/>
        <a:p>
          <a:endParaRPr lang="en-IN"/>
        </a:p>
      </dgm:t>
    </dgm:pt>
    <dgm:pt modelId="{E08E6DB9-90CD-4B2E-AAB6-17E0BD87BDDB}" type="pres">
      <dgm:prSet presAssocID="{FECD10F8-1DC6-4888-B7DF-9902B9BB4093}" presName="vertOne" presStyleCnt="0"/>
      <dgm:spPr/>
    </dgm:pt>
    <dgm:pt modelId="{1A1E8844-9C83-4CBC-A0A1-F74E489B4694}" type="pres">
      <dgm:prSet presAssocID="{FECD10F8-1DC6-4888-B7DF-9902B9BB4093}" presName="txOne" presStyleLbl="node0" presStyleIdx="0" presStyleCnt="1">
        <dgm:presLayoutVars>
          <dgm:chPref val="3"/>
        </dgm:presLayoutVars>
      </dgm:prSet>
      <dgm:spPr/>
      <dgm:t>
        <a:bodyPr/>
        <a:lstStyle/>
        <a:p>
          <a:endParaRPr lang="en-IN"/>
        </a:p>
      </dgm:t>
    </dgm:pt>
    <dgm:pt modelId="{26097D2F-8D68-4FA3-8506-5CE1F01DE8C9}" type="pres">
      <dgm:prSet presAssocID="{FECD10F8-1DC6-4888-B7DF-9902B9BB4093}" presName="parTransOne" presStyleCnt="0"/>
      <dgm:spPr/>
    </dgm:pt>
    <dgm:pt modelId="{587D99D4-EB77-4BBD-8A78-4C0CB9CE3964}" type="pres">
      <dgm:prSet presAssocID="{FECD10F8-1DC6-4888-B7DF-9902B9BB4093}" presName="horzOne" presStyleCnt="0"/>
      <dgm:spPr/>
    </dgm:pt>
    <dgm:pt modelId="{AA56F9D8-393A-4303-9C9C-45EA5009A479}" type="pres">
      <dgm:prSet presAssocID="{89B8AB55-933A-4066-9214-8A23CCEF6340}" presName="vertTwo" presStyleCnt="0"/>
      <dgm:spPr/>
    </dgm:pt>
    <dgm:pt modelId="{238F4613-4C06-435F-8090-B9AB46BC863E}" type="pres">
      <dgm:prSet presAssocID="{89B8AB55-933A-4066-9214-8A23CCEF6340}" presName="txTwo" presStyleLbl="node2" presStyleIdx="0" presStyleCnt="3">
        <dgm:presLayoutVars>
          <dgm:chPref val="3"/>
        </dgm:presLayoutVars>
      </dgm:prSet>
      <dgm:spPr/>
      <dgm:t>
        <a:bodyPr/>
        <a:lstStyle/>
        <a:p>
          <a:endParaRPr lang="en-IN"/>
        </a:p>
      </dgm:t>
    </dgm:pt>
    <dgm:pt modelId="{64522F27-8552-4DAE-8B3D-9DDFC5D44E6F}" type="pres">
      <dgm:prSet presAssocID="{89B8AB55-933A-4066-9214-8A23CCEF6340}" presName="horzTwo" presStyleCnt="0"/>
      <dgm:spPr/>
    </dgm:pt>
    <dgm:pt modelId="{A83330CF-A97A-4889-B324-C59328682BD3}" type="pres">
      <dgm:prSet presAssocID="{91FDFC52-8ACC-4CCF-BC3F-AE2E75469EED}" presName="sibSpaceTwo" presStyleCnt="0"/>
      <dgm:spPr/>
    </dgm:pt>
    <dgm:pt modelId="{8831E2EB-8F77-4E50-872B-F84A903D6D24}" type="pres">
      <dgm:prSet presAssocID="{007EF03E-BFD4-458E-886A-5E3A88FA6154}" presName="vertTwo" presStyleCnt="0"/>
      <dgm:spPr/>
    </dgm:pt>
    <dgm:pt modelId="{91E851DA-6ED0-456B-A7DB-4E695A9F267A}" type="pres">
      <dgm:prSet presAssocID="{007EF03E-BFD4-458E-886A-5E3A88FA6154}" presName="txTwo" presStyleLbl="node2" presStyleIdx="1" presStyleCnt="3">
        <dgm:presLayoutVars>
          <dgm:chPref val="3"/>
        </dgm:presLayoutVars>
      </dgm:prSet>
      <dgm:spPr/>
      <dgm:t>
        <a:bodyPr/>
        <a:lstStyle/>
        <a:p>
          <a:endParaRPr lang="en-IN"/>
        </a:p>
      </dgm:t>
    </dgm:pt>
    <dgm:pt modelId="{E08805A1-0729-4A3C-80C5-D2C46BE8EFC2}" type="pres">
      <dgm:prSet presAssocID="{007EF03E-BFD4-458E-886A-5E3A88FA6154}" presName="horzTwo" presStyleCnt="0"/>
      <dgm:spPr/>
    </dgm:pt>
    <dgm:pt modelId="{0F11D2DF-89ED-461E-BBF1-E2A6CC615BD0}" type="pres">
      <dgm:prSet presAssocID="{527CD4A1-CD2A-408E-90D1-700B9A2ED399}" presName="sibSpaceTwo" presStyleCnt="0"/>
      <dgm:spPr/>
    </dgm:pt>
    <dgm:pt modelId="{9FA20DED-74A8-43BA-A544-08F73E9AF01E}" type="pres">
      <dgm:prSet presAssocID="{B7D33DDB-61BB-4F68-851A-73889F5AC327}" presName="vertTwo" presStyleCnt="0"/>
      <dgm:spPr/>
    </dgm:pt>
    <dgm:pt modelId="{CA2F2D69-C6A1-43A1-BA3E-CAFB6BD5180C}" type="pres">
      <dgm:prSet presAssocID="{B7D33DDB-61BB-4F68-851A-73889F5AC327}" presName="txTwo" presStyleLbl="node2" presStyleIdx="2" presStyleCnt="3">
        <dgm:presLayoutVars>
          <dgm:chPref val="3"/>
        </dgm:presLayoutVars>
      </dgm:prSet>
      <dgm:spPr/>
      <dgm:t>
        <a:bodyPr/>
        <a:lstStyle/>
        <a:p>
          <a:endParaRPr lang="en-IN"/>
        </a:p>
      </dgm:t>
    </dgm:pt>
    <dgm:pt modelId="{5921CE91-652B-4BE6-803C-62EC4ACC239A}" type="pres">
      <dgm:prSet presAssocID="{B7D33DDB-61BB-4F68-851A-73889F5AC327}" presName="horzTwo" presStyleCnt="0"/>
      <dgm:spPr/>
    </dgm:pt>
  </dgm:ptLst>
  <dgm:cxnLst>
    <dgm:cxn modelId="{0F011FD7-9411-40F9-AB54-E10FA158599E}" srcId="{FECD10F8-1DC6-4888-B7DF-9902B9BB4093}" destId="{89B8AB55-933A-4066-9214-8A23CCEF6340}" srcOrd="0" destOrd="0" parTransId="{042F5748-0129-4C71-964C-E3F8B526FE54}" sibTransId="{91FDFC52-8ACC-4CCF-BC3F-AE2E75469EED}"/>
    <dgm:cxn modelId="{D75A2986-DCE8-47CF-946D-1766AA41E40D}" srcId="{FECD10F8-1DC6-4888-B7DF-9902B9BB4093}" destId="{007EF03E-BFD4-458E-886A-5E3A88FA6154}" srcOrd="1" destOrd="0" parTransId="{DFFC933E-2D70-46F3-ABDF-832AF5987D6B}" sibTransId="{527CD4A1-CD2A-408E-90D1-700B9A2ED399}"/>
    <dgm:cxn modelId="{649B2663-440B-41AC-A2AA-59C434331AF3}" type="presOf" srcId="{89B8AB55-933A-4066-9214-8A23CCEF6340}" destId="{238F4613-4C06-435F-8090-B9AB46BC863E}" srcOrd="0" destOrd="0" presId="urn:microsoft.com/office/officeart/2005/8/layout/hierarchy4"/>
    <dgm:cxn modelId="{BAE12B90-7A50-4797-BEFD-080B7CBFB2DB}" type="presOf" srcId="{0AA8272E-816F-4E00-86CF-D6FBF72C4DE0}" destId="{40D77AA0-FED7-486B-B7BA-06407B5BC0A3}" srcOrd="0" destOrd="0" presId="urn:microsoft.com/office/officeart/2005/8/layout/hierarchy4"/>
    <dgm:cxn modelId="{D483916A-92C2-4001-B10F-E5546C5BF14F}" srcId="{0AA8272E-816F-4E00-86CF-D6FBF72C4DE0}" destId="{FECD10F8-1DC6-4888-B7DF-9902B9BB4093}" srcOrd="0" destOrd="0" parTransId="{F8A7185B-185B-43DD-B845-296177C54B40}" sibTransId="{957D628F-A3FD-42E6-BA2C-96D430DA5F8C}"/>
    <dgm:cxn modelId="{04F0AB4F-9151-4BA6-9807-3BBA5F500512}" srcId="{FECD10F8-1DC6-4888-B7DF-9902B9BB4093}" destId="{B7D33DDB-61BB-4F68-851A-73889F5AC327}" srcOrd="2" destOrd="0" parTransId="{B11E2C90-C361-47A4-9FF1-EC2FC9D91271}" sibTransId="{88AF29F3-4684-4562-975C-87B468820F70}"/>
    <dgm:cxn modelId="{861988B9-8AA0-40FA-BC55-61151B063984}" type="presOf" srcId="{007EF03E-BFD4-458E-886A-5E3A88FA6154}" destId="{91E851DA-6ED0-456B-A7DB-4E695A9F267A}" srcOrd="0" destOrd="0" presId="urn:microsoft.com/office/officeart/2005/8/layout/hierarchy4"/>
    <dgm:cxn modelId="{E38298F7-5DE1-4C26-BC53-6D8144169183}" type="presOf" srcId="{FECD10F8-1DC6-4888-B7DF-9902B9BB4093}" destId="{1A1E8844-9C83-4CBC-A0A1-F74E489B4694}" srcOrd="0" destOrd="0" presId="urn:microsoft.com/office/officeart/2005/8/layout/hierarchy4"/>
    <dgm:cxn modelId="{5099E544-D978-483E-A261-F3111410DA93}" type="presOf" srcId="{B7D33DDB-61BB-4F68-851A-73889F5AC327}" destId="{CA2F2D69-C6A1-43A1-BA3E-CAFB6BD5180C}" srcOrd="0" destOrd="0" presId="urn:microsoft.com/office/officeart/2005/8/layout/hierarchy4"/>
    <dgm:cxn modelId="{8F5D282C-077E-4FDE-B0DA-5F82A4A07213}" type="presParOf" srcId="{40D77AA0-FED7-486B-B7BA-06407B5BC0A3}" destId="{E08E6DB9-90CD-4B2E-AAB6-17E0BD87BDDB}" srcOrd="0" destOrd="0" presId="urn:microsoft.com/office/officeart/2005/8/layout/hierarchy4"/>
    <dgm:cxn modelId="{FB3BE4AD-54E7-4220-A609-A11BA7B4CF9B}" type="presParOf" srcId="{E08E6DB9-90CD-4B2E-AAB6-17E0BD87BDDB}" destId="{1A1E8844-9C83-4CBC-A0A1-F74E489B4694}" srcOrd="0" destOrd="0" presId="urn:microsoft.com/office/officeart/2005/8/layout/hierarchy4"/>
    <dgm:cxn modelId="{0AC51563-568C-49B7-8714-679B2F7E5E1D}" type="presParOf" srcId="{E08E6DB9-90CD-4B2E-AAB6-17E0BD87BDDB}" destId="{26097D2F-8D68-4FA3-8506-5CE1F01DE8C9}" srcOrd="1" destOrd="0" presId="urn:microsoft.com/office/officeart/2005/8/layout/hierarchy4"/>
    <dgm:cxn modelId="{9564146E-6017-4959-90A9-E5EE4A58E65B}" type="presParOf" srcId="{E08E6DB9-90CD-4B2E-AAB6-17E0BD87BDDB}" destId="{587D99D4-EB77-4BBD-8A78-4C0CB9CE3964}" srcOrd="2" destOrd="0" presId="urn:microsoft.com/office/officeart/2005/8/layout/hierarchy4"/>
    <dgm:cxn modelId="{D1E8C2FF-55D4-4435-9E30-E4C00B93D417}" type="presParOf" srcId="{587D99D4-EB77-4BBD-8A78-4C0CB9CE3964}" destId="{AA56F9D8-393A-4303-9C9C-45EA5009A479}" srcOrd="0" destOrd="0" presId="urn:microsoft.com/office/officeart/2005/8/layout/hierarchy4"/>
    <dgm:cxn modelId="{01849B1D-3866-41EC-9585-0BDD7A8404E4}" type="presParOf" srcId="{AA56F9D8-393A-4303-9C9C-45EA5009A479}" destId="{238F4613-4C06-435F-8090-B9AB46BC863E}" srcOrd="0" destOrd="0" presId="urn:microsoft.com/office/officeart/2005/8/layout/hierarchy4"/>
    <dgm:cxn modelId="{A6EF8AE5-9A48-41E8-B223-7ABB76EC4D72}" type="presParOf" srcId="{AA56F9D8-393A-4303-9C9C-45EA5009A479}" destId="{64522F27-8552-4DAE-8B3D-9DDFC5D44E6F}" srcOrd="1" destOrd="0" presId="urn:microsoft.com/office/officeart/2005/8/layout/hierarchy4"/>
    <dgm:cxn modelId="{FF071B26-FD47-4C2E-8184-538E534DEEC4}" type="presParOf" srcId="{587D99D4-EB77-4BBD-8A78-4C0CB9CE3964}" destId="{A83330CF-A97A-4889-B324-C59328682BD3}" srcOrd="1" destOrd="0" presId="urn:microsoft.com/office/officeart/2005/8/layout/hierarchy4"/>
    <dgm:cxn modelId="{019B717A-2B0A-462F-8F0C-768D0303BCF0}" type="presParOf" srcId="{587D99D4-EB77-4BBD-8A78-4C0CB9CE3964}" destId="{8831E2EB-8F77-4E50-872B-F84A903D6D24}" srcOrd="2" destOrd="0" presId="urn:microsoft.com/office/officeart/2005/8/layout/hierarchy4"/>
    <dgm:cxn modelId="{51B332A7-A240-469F-B467-2D01A6E399D6}" type="presParOf" srcId="{8831E2EB-8F77-4E50-872B-F84A903D6D24}" destId="{91E851DA-6ED0-456B-A7DB-4E695A9F267A}" srcOrd="0" destOrd="0" presId="urn:microsoft.com/office/officeart/2005/8/layout/hierarchy4"/>
    <dgm:cxn modelId="{C97EC65A-11FE-4608-89D4-F0469B4DBA20}" type="presParOf" srcId="{8831E2EB-8F77-4E50-872B-F84A903D6D24}" destId="{E08805A1-0729-4A3C-80C5-D2C46BE8EFC2}" srcOrd="1" destOrd="0" presId="urn:microsoft.com/office/officeart/2005/8/layout/hierarchy4"/>
    <dgm:cxn modelId="{118D31CC-2571-4209-B8F2-3102A9F5C0A4}" type="presParOf" srcId="{587D99D4-EB77-4BBD-8A78-4C0CB9CE3964}" destId="{0F11D2DF-89ED-461E-BBF1-E2A6CC615BD0}" srcOrd="3" destOrd="0" presId="urn:microsoft.com/office/officeart/2005/8/layout/hierarchy4"/>
    <dgm:cxn modelId="{9A89575B-823D-40C7-93F6-7EBDE09E7B21}" type="presParOf" srcId="{587D99D4-EB77-4BBD-8A78-4C0CB9CE3964}" destId="{9FA20DED-74A8-43BA-A544-08F73E9AF01E}" srcOrd="4" destOrd="0" presId="urn:microsoft.com/office/officeart/2005/8/layout/hierarchy4"/>
    <dgm:cxn modelId="{BF9A2BF1-FF14-4751-A35D-98DE0DAC4529}" type="presParOf" srcId="{9FA20DED-74A8-43BA-A544-08F73E9AF01E}" destId="{CA2F2D69-C6A1-43A1-BA3E-CAFB6BD5180C}" srcOrd="0" destOrd="0" presId="urn:microsoft.com/office/officeart/2005/8/layout/hierarchy4"/>
    <dgm:cxn modelId="{E9F839D0-E7D9-4255-8CF7-85224648BA9B}" type="presParOf" srcId="{9FA20DED-74A8-43BA-A544-08F73E9AF01E}" destId="{5921CE91-652B-4BE6-803C-62EC4ACC239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564D44-6EE9-40FC-B892-1312DE4273E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5F19435-2072-43E8-8CD6-BB8A86D61D33}">
      <dgm:prSet custT="1"/>
      <dgm:spPr/>
      <dgm:t>
        <a:bodyPr/>
        <a:lstStyle/>
        <a:p>
          <a:pPr rtl="0"/>
          <a:r>
            <a:rPr lang="en-US" sz="2400" dirty="0"/>
            <a:t>Sec 14: </a:t>
          </a:r>
          <a:r>
            <a:rPr lang="en-US" sz="2400" b="1" u="sng" dirty="0"/>
            <a:t>Adherence to Sanction Plan:</a:t>
          </a:r>
        </a:p>
      </dgm:t>
    </dgm:pt>
    <dgm:pt modelId="{86A8692C-B6E6-43C7-AF16-C0C60EA605F3}" type="parTrans" cxnId="{1D20042D-C84A-46ED-A5F6-20867977C5B5}">
      <dgm:prSet/>
      <dgm:spPr/>
      <dgm:t>
        <a:bodyPr/>
        <a:lstStyle/>
        <a:p>
          <a:endParaRPr lang="en-US"/>
        </a:p>
      </dgm:t>
    </dgm:pt>
    <dgm:pt modelId="{CC623B1D-22DD-4806-9DA3-CC3E1F51DCCB}" type="sibTrans" cxnId="{1D20042D-C84A-46ED-A5F6-20867977C5B5}">
      <dgm:prSet/>
      <dgm:spPr/>
      <dgm:t>
        <a:bodyPr/>
        <a:lstStyle/>
        <a:p>
          <a:endParaRPr lang="en-US"/>
        </a:p>
      </dgm:t>
    </dgm:pt>
    <dgm:pt modelId="{F2AF5254-D462-47C5-8DAE-6F88304C12FC}">
      <dgm:prSet custT="1"/>
      <dgm:spPr/>
      <dgm:t>
        <a:bodyPr/>
        <a:lstStyle/>
        <a:p>
          <a:pPr rtl="0"/>
          <a:r>
            <a:rPr lang="en-US" sz="2000" dirty="0"/>
            <a:t>NO ALTERATION/NO ADDITION without </a:t>
          </a:r>
          <a:r>
            <a:rPr lang="en-US" sz="2000" dirty="0" smtClean="0"/>
            <a:t>prior </a:t>
          </a:r>
          <a:r>
            <a:rPr lang="en-US" sz="2000" dirty="0"/>
            <a:t>consent of  the allottee</a:t>
          </a:r>
        </a:p>
      </dgm:t>
    </dgm:pt>
    <dgm:pt modelId="{CC9C8E18-97C9-49F3-8B3F-2D5DC5BC7454}" type="parTrans" cxnId="{F287678F-1056-4679-9D95-4ACEA6AF49B5}">
      <dgm:prSet/>
      <dgm:spPr/>
      <dgm:t>
        <a:bodyPr/>
        <a:lstStyle/>
        <a:p>
          <a:endParaRPr lang="en-US"/>
        </a:p>
      </dgm:t>
    </dgm:pt>
    <dgm:pt modelId="{19C04BC1-2A99-4F8F-B825-9F14BF3183F3}" type="sibTrans" cxnId="{F287678F-1056-4679-9D95-4ACEA6AF49B5}">
      <dgm:prSet/>
      <dgm:spPr/>
      <dgm:t>
        <a:bodyPr/>
        <a:lstStyle/>
        <a:p>
          <a:endParaRPr lang="en-US"/>
        </a:p>
      </dgm:t>
    </dgm:pt>
    <dgm:pt modelId="{28EE9F44-A613-4F9C-A4B6-BFD4D0EFBE2E}">
      <dgm:prSet custT="1"/>
      <dgm:spPr/>
      <dgm:t>
        <a:bodyPr/>
        <a:lstStyle/>
        <a:p>
          <a:pPr rtl="0"/>
          <a:r>
            <a:rPr lang="en-US" sz="2000" dirty="0"/>
            <a:t>Minor Structural and Architectural alteration and addition only with prior intimation to allottee</a:t>
          </a:r>
        </a:p>
      </dgm:t>
    </dgm:pt>
    <dgm:pt modelId="{5FC0C916-2388-45D0-A605-D7BBA3F8C128}" type="parTrans" cxnId="{7E2314C2-6768-4BD1-9B8D-BB34D2957029}">
      <dgm:prSet/>
      <dgm:spPr/>
      <dgm:t>
        <a:bodyPr/>
        <a:lstStyle/>
        <a:p>
          <a:endParaRPr lang="en-US"/>
        </a:p>
      </dgm:t>
    </dgm:pt>
    <dgm:pt modelId="{21F06BFF-4E61-461C-A4C1-824F9778BAC9}" type="sibTrans" cxnId="{7E2314C2-6768-4BD1-9B8D-BB34D2957029}">
      <dgm:prSet/>
      <dgm:spPr/>
      <dgm:t>
        <a:bodyPr/>
        <a:lstStyle/>
        <a:p>
          <a:endParaRPr lang="en-US"/>
        </a:p>
      </dgm:t>
    </dgm:pt>
    <dgm:pt modelId="{C8669C01-A5BE-4B65-B6E0-758275A4D337}">
      <dgm:prSet custT="1"/>
      <dgm:spPr/>
      <dgm:t>
        <a:bodyPr/>
        <a:lstStyle/>
        <a:p>
          <a:pPr rtl="0"/>
          <a:r>
            <a:rPr lang="en-US" sz="2000" dirty="0"/>
            <a:t>Any other Alteration and Addition only with consent of 2/3</a:t>
          </a:r>
          <a:r>
            <a:rPr lang="en-US" sz="2000" baseline="30000" dirty="0"/>
            <a:t>rd</a:t>
          </a:r>
          <a:r>
            <a:rPr lang="en-US" sz="2000" dirty="0"/>
            <a:t> Allottee.</a:t>
          </a:r>
        </a:p>
      </dgm:t>
    </dgm:pt>
    <dgm:pt modelId="{4B7AEA10-1E25-409B-8DE1-EAB47FE1C7CB}" type="parTrans" cxnId="{17082262-CAE7-4775-AA83-F33AC4D6A9AA}">
      <dgm:prSet/>
      <dgm:spPr/>
      <dgm:t>
        <a:bodyPr/>
        <a:lstStyle/>
        <a:p>
          <a:endParaRPr lang="en-US"/>
        </a:p>
      </dgm:t>
    </dgm:pt>
    <dgm:pt modelId="{85A425E0-6CDF-4019-ABC0-C9A1B6F7D676}" type="sibTrans" cxnId="{17082262-CAE7-4775-AA83-F33AC4D6A9AA}">
      <dgm:prSet/>
      <dgm:spPr/>
      <dgm:t>
        <a:bodyPr/>
        <a:lstStyle/>
        <a:p>
          <a:endParaRPr lang="en-US"/>
        </a:p>
      </dgm:t>
    </dgm:pt>
    <dgm:pt modelId="{FF2C41BD-2BF7-40C1-AA7C-E6AD9C183B64}">
      <dgm:prSet custT="1"/>
      <dgm:spPr/>
      <dgm:t>
        <a:bodyPr/>
        <a:lstStyle/>
        <a:p>
          <a:pPr rtl="0"/>
          <a:r>
            <a:rPr lang="en-US" sz="2000" dirty="0"/>
            <a:t>Any Structural Defect, Workmanship or any obligation of promoter- Intimated within 5 years of Possession has to be rectified by promoter in 30 days, else compensation   </a:t>
          </a:r>
          <a:r>
            <a:rPr lang="en-US" sz="1800" dirty="0"/>
            <a:t> </a:t>
          </a:r>
        </a:p>
      </dgm:t>
    </dgm:pt>
    <dgm:pt modelId="{C0A61E72-5FBA-4128-B186-D99F936F91BE}" type="parTrans" cxnId="{B6717FB6-11E1-41EA-BF7C-96BD4FCC5B69}">
      <dgm:prSet/>
      <dgm:spPr/>
      <dgm:t>
        <a:bodyPr/>
        <a:lstStyle/>
        <a:p>
          <a:endParaRPr lang="en-US"/>
        </a:p>
      </dgm:t>
    </dgm:pt>
    <dgm:pt modelId="{78FE0A74-8FBB-4B0F-81FF-82EDDC8DECB9}" type="sibTrans" cxnId="{B6717FB6-11E1-41EA-BF7C-96BD4FCC5B69}">
      <dgm:prSet/>
      <dgm:spPr/>
      <dgm:t>
        <a:bodyPr/>
        <a:lstStyle/>
        <a:p>
          <a:endParaRPr lang="en-US"/>
        </a:p>
      </dgm:t>
    </dgm:pt>
    <dgm:pt modelId="{C76EDEB1-61A8-4825-9397-530E224750F3}" type="pres">
      <dgm:prSet presAssocID="{67564D44-6EE9-40FC-B892-1312DE4273E8}" presName="vert0" presStyleCnt="0">
        <dgm:presLayoutVars>
          <dgm:dir/>
          <dgm:animOne val="branch"/>
          <dgm:animLvl val="lvl"/>
        </dgm:presLayoutVars>
      </dgm:prSet>
      <dgm:spPr/>
      <dgm:t>
        <a:bodyPr/>
        <a:lstStyle/>
        <a:p>
          <a:endParaRPr lang="en-IN"/>
        </a:p>
      </dgm:t>
    </dgm:pt>
    <dgm:pt modelId="{C00E9E93-7E87-4EF5-AA70-068174617934}" type="pres">
      <dgm:prSet presAssocID="{05F19435-2072-43E8-8CD6-BB8A86D61D33}" presName="thickLine" presStyleLbl="alignNode1" presStyleIdx="0" presStyleCnt="1"/>
      <dgm:spPr/>
    </dgm:pt>
    <dgm:pt modelId="{746266A6-FCD9-4571-92EC-2D53D70AFE02}" type="pres">
      <dgm:prSet presAssocID="{05F19435-2072-43E8-8CD6-BB8A86D61D33}" presName="horz1" presStyleCnt="0"/>
      <dgm:spPr/>
    </dgm:pt>
    <dgm:pt modelId="{D4381A80-F242-48D1-ACA4-7028FA92DB8E}" type="pres">
      <dgm:prSet presAssocID="{05F19435-2072-43E8-8CD6-BB8A86D61D33}" presName="tx1" presStyleLbl="revTx" presStyleIdx="0" presStyleCnt="5" custScaleX="111756"/>
      <dgm:spPr/>
      <dgm:t>
        <a:bodyPr/>
        <a:lstStyle/>
        <a:p>
          <a:endParaRPr lang="en-IN"/>
        </a:p>
      </dgm:t>
    </dgm:pt>
    <dgm:pt modelId="{705FA8CF-5793-4441-8AAA-51108859B705}" type="pres">
      <dgm:prSet presAssocID="{05F19435-2072-43E8-8CD6-BB8A86D61D33}" presName="vert1" presStyleCnt="0"/>
      <dgm:spPr/>
    </dgm:pt>
    <dgm:pt modelId="{0781A966-3441-4998-A605-DBD191DC70BA}" type="pres">
      <dgm:prSet presAssocID="{F2AF5254-D462-47C5-8DAE-6F88304C12FC}" presName="vertSpace2a" presStyleCnt="0"/>
      <dgm:spPr/>
    </dgm:pt>
    <dgm:pt modelId="{7D2CBC3B-1543-4BC9-B250-F53919B9016A}" type="pres">
      <dgm:prSet presAssocID="{F2AF5254-D462-47C5-8DAE-6F88304C12FC}" presName="horz2" presStyleCnt="0"/>
      <dgm:spPr/>
    </dgm:pt>
    <dgm:pt modelId="{122E5600-EC2A-4F14-A01B-CAC94FF4D877}" type="pres">
      <dgm:prSet presAssocID="{F2AF5254-D462-47C5-8DAE-6F88304C12FC}" presName="horzSpace2" presStyleCnt="0"/>
      <dgm:spPr/>
    </dgm:pt>
    <dgm:pt modelId="{141E253C-66D4-40AB-A522-5726B4623670}" type="pres">
      <dgm:prSet presAssocID="{F2AF5254-D462-47C5-8DAE-6F88304C12FC}" presName="tx2" presStyleLbl="revTx" presStyleIdx="1" presStyleCnt="5"/>
      <dgm:spPr/>
      <dgm:t>
        <a:bodyPr/>
        <a:lstStyle/>
        <a:p>
          <a:endParaRPr lang="en-IN"/>
        </a:p>
      </dgm:t>
    </dgm:pt>
    <dgm:pt modelId="{B25147C2-C54B-47EB-BD13-0B616ACBB6CC}" type="pres">
      <dgm:prSet presAssocID="{F2AF5254-D462-47C5-8DAE-6F88304C12FC}" presName="vert2" presStyleCnt="0"/>
      <dgm:spPr/>
    </dgm:pt>
    <dgm:pt modelId="{1B311C98-1A71-49B1-B538-AE1DEB3319B7}" type="pres">
      <dgm:prSet presAssocID="{F2AF5254-D462-47C5-8DAE-6F88304C12FC}" presName="thinLine2b" presStyleLbl="callout" presStyleIdx="0" presStyleCnt="4"/>
      <dgm:spPr/>
    </dgm:pt>
    <dgm:pt modelId="{1E64572D-34B2-428D-ACE4-6595FC8169CF}" type="pres">
      <dgm:prSet presAssocID="{F2AF5254-D462-47C5-8DAE-6F88304C12FC}" presName="vertSpace2b" presStyleCnt="0"/>
      <dgm:spPr/>
    </dgm:pt>
    <dgm:pt modelId="{F0F29EAB-67A8-46BE-873D-C469284E2190}" type="pres">
      <dgm:prSet presAssocID="{28EE9F44-A613-4F9C-A4B6-BFD4D0EFBE2E}" presName="horz2" presStyleCnt="0"/>
      <dgm:spPr/>
    </dgm:pt>
    <dgm:pt modelId="{54197C3C-B4D6-4521-8E70-6ED0890C3B10}" type="pres">
      <dgm:prSet presAssocID="{28EE9F44-A613-4F9C-A4B6-BFD4D0EFBE2E}" presName="horzSpace2" presStyleCnt="0"/>
      <dgm:spPr/>
    </dgm:pt>
    <dgm:pt modelId="{8CF9A447-07FA-4E78-BBE0-9F6163B40896}" type="pres">
      <dgm:prSet presAssocID="{28EE9F44-A613-4F9C-A4B6-BFD4D0EFBE2E}" presName="tx2" presStyleLbl="revTx" presStyleIdx="2" presStyleCnt="5"/>
      <dgm:spPr/>
      <dgm:t>
        <a:bodyPr/>
        <a:lstStyle/>
        <a:p>
          <a:endParaRPr lang="en-IN"/>
        </a:p>
      </dgm:t>
    </dgm:pt>
    <dgm:pt modelId="{05DE9109-4C94-4FAA-8A6D-0964FB1695CE}" type="pres">
      <dgm:prSet presAssocID="{28EE9F44-A613-4F9C-A4B6-BFD4D0EFBE2E}" presName="vert2" presStyleCnt="0"/>
      <dgm:spPr/>
    </dgm:pt>
    <dgm:pt modelId="{C41E6A45-5E21-4FAB-B26A-6DD100FE8944}" type="pres">
      <dgm:prSet presAssocID="{28EE9F44-A613-4F9C-A4B6-BFD4D0EFBE2E}" presName="thinLine2b" presStyleLbl="callout" presStyleIdx="1" presStyleCnt="4"/>
      <dgm:spPr/>
    </dgm:pt>
    <dgm:pt modelId="{6BF0C014-3335-4F84-888D-EBD6CC31632B}" type="pres">
      <dgm:prSet presAssocID="{28EE9F44-A613-4F9C-A4B6-BFD4D0EFBE2E}" presName="vertSpace2b" presStyleCnt="0"/>
      <dgm:spPr/>
    </dgm:pt>
    <dgm:pt modelId="{D4E7F82F-0B2C-421F-AA96-D99E1F9AD518}" type="pres">
      <dgm:prSet presAssocID="{C8669C01-A5BE-4B65-B6E0-758275A4D337}" presName="horz2" presStyleCnt="0"/>
      <dgm:spPr/>
    </dgm:pt>
    <dgm:pt modelId="{ACF63625-53CD-453D-B5F1-3AEC204E91FE}" type="pres">
      <dgm:prSet presAssocID="{C8669C01-A5BE-4B65-B6E0-758275A4D337}" presName="horzSpace2" presStyleCnt="0"/>
      <dgm:spPr/>
    </dgm:pt>
    <dgm:pt modelId="{BF8EA580-F70B-4B2D-A0CA-F2D4EA7A08A4}" type="pres">
      <dgm:prSet presAssocID="{C8669C01-A5BE-4B65-B6E0-758275A4D337}" presName="tx2" presStyleLbl="revTx" presStyleIdx="3" presStyleCnt="5"/>
      <dgm:spPr/>
      <dgm:t>
        <a:bodyPr/>
        <a:lstStyle/>
        <a:p>
          <a:endParaRPr lang="en-IN"/>
        </a:p>
      </dgm:t>
    </dgm:pt>
    <dgm:pt modelId="{B6F8AC24-BAE5-4DCB-8464-24D618C0FAD8}" type="pres">
      <dgm:prSet presAssocID="{C8669C01-A5BE-4B65-B6E0-758275A4D337}" presName="vert2" presStyleCnt="0"/>
      <dgm:spPr/>
    </dgm:pt>
    <dgm:pt modelId="{BB69520F-2069-4535-8BD7-9C1ABA1D69DC}" type="pres">
      <dgm:prSet presAssocID="{C8669C01-A5BE-4B65-B6E0-758275A4D337}" presName="thinLine2b" presStyleLbl="callout" presStyleIdx="2" presStyleCnt="4"/>
      <dgm:spPr/>
    </dgm:pt>
    <dgm:pt modelId="{837A6BF2-F9B2-4567-A233-7AD6F7593CB0}" type="pres">
      <dgm:prSet presAssocID="{C8669C01-A5BE-4B65-B6E0-758275A4D337}" presName="vertSpace2b" presStyleCnt="0"/>
      <dgm:spPr/>
    </dgm:pt>
    <dgm:pt modelId="{396A9223-9F4F-42D0-9416-A783D617672D}" type="pres">
      <dgm:prSet presAssocID="{FF2C41BD-2BF7-40C1-AA7C-E6AD9C183B64}" presName="horz2" presStyleCnt="0"/>
      <dgm:spPr/>
    </dgm:pt>
    <dgm:pt modelId="{387A994C-1DCD-4C9B-B90F-724014199EAF}" type="pres">
      <dgm:prSet presAssocID="{FF2C41BD-2BF7-40C1-AA7C-E6AD9C183B64}" presName="horzSpace2" presStyleCnt="0"/>
      <dgm:spPr/>
    </dgm:pt>
    <dgm:pt modelId="{9710D1AA-F62C-4642-BF91-D5986AE46162}" type="pres">
      <dgm:prSet presAssocID="{FF2C41BD-2BF7-40C1-AA7C-E6AD9C183B64}" presName="tx2" presStyleLbl="revTx" presStyleIdx="4" presStyleCnt="5"/>
      <dgm:spPr/>
      <dgm:t>
        <a:bodyPr/>
        <a:lstStyle/>
        <a:p>
          <a:endParaRPr lang="en-IN"/>
        </a:p>
      </dgm:t>
    </dgm:pt>
    <dgm:pt modelId="{A41E3F14-A0A6-482D-A000-BE893F693B6B}" type="pres">
      <dgm:prSet presAssocID="{FF2C41BD-2BF7-40C1-AA7C-E6AD9C183B64}" presName="vert2" presStyleCnt="0"/>
      <dgm:spPr/>
    </dgm:pt>
    <dgm:pt modelId="{5FF02C2A-1DBD-4BBF-BE15-BEDC0DDC32D7}" type="pres">
      <dgm:prSet presAssocID="{FF2C41BD-2BF7-40C1-AA7C-E6AD9C183B64}" presName="thinLine2b" presStyleLbl="callout" presStyleIdx="3" presStyleCnt="4"/>
      <dgm:spPr/>
    </dgm:pt>
    <dgm:pt modelId="{4CB8595F-12A4-4A1F-B18D-7DF439BF9427}" type="pres">
      <dgm:prSet presAssocID="{FF2C41BD-2BF7-40C1-AA7C-E6AD9C183B64}" presName="vertSpace2b" presStyleCnt="0"/>
      <dgm:spPr/>
    </dgm:pt>
  </dgm:ptLst>
  <dgm:cxnLst>
    <dgm:cxn modelId="{3D9B1C66-5FAF-4962-82C1-7A857B659093}" type="presOf" srcId="{05F19435-2072-43E8-8CD6-BB8A86D61D33}" destId="{D4381A80-F242-48D1-ACA4-7028FA92DB8E}" srcOrd="0" destOrd="0" presId="urn:microsoft.com/office/officeart/2008/layout/LinedList"/>
    <dgm:cxn modelId="{6E70578E-7C6A-4958-B12F-E4D1537BE9A6}" type="presOf" srcId="{F2AF5254-D462-47C5-8DAE-6F88304C12FC}" destId="{141E253C-66D4-40AB-A522-5726B4623670}" srcOrd="0" destOrd="0" presId="urn:microsoft.com/office/officeart/2008/layout/LinedList"/>
    <dgm:cxn modelId="{0B2CFF4E-1916-4B2A-B494-B25C9F870775}" type="presOf" srcId="{67564D44-6EE9-40FC-B892-1312DE4273E8}" destId="{C76EDEB1-61A8-4825-9397-530E224750F3}" srcOrd="0" destOrd="0" presId="urn:microsoft.com/office/officeart/2008/layout/LinedList"/>
    <dgm:cxn modelId="{64150D8F-4D12-4C8A-8DC9-27A216CA53FD}" type="presOf" srcId="{C8669C01-A5BE-4B65-B6E0-758275A4D337}" destId="{BF8EA580-F70B-4B2D-A0CA-F2D4EA7A08A4}" srcOrd="0" destOrd="0" presId="urn:microsoft.com/office/officeart/2008/layout/LinedList"/>
    <dgm:cxn modelId="{B5399D10-22C4-47D7-9E5F-9F0BD9119A97}" type="presOf" srcId="{FF2C41BD-2BF7-40C1-AA7C-E6AD9C183B64}" destId="{9710D1AA-F62C-4642-BF91-D5986AE46162}" srcOrd="0" destOrd="0" presId="urn:microsoft.com/office/officeart/2008/layout/LinedList"/>
    <dgm:cxn modelId="{1D20042D-C84A-46ED-A5F6-20867977C5B5}" srcId="{67564D44-6EE9-40FC-B892-1312DE4273E8}" destId="{05F19435-2072-43E8-8CD6-BB8A86D61D33}" srcOrd="0" destOrd="0" parTransId="{86A8692C-B6E6-43C7-AF16-C0C60EA605F3}" sibTransId="{CC623B1D-22DD-4806-9DA3-CC3E1F51DCCB}"/>
    <dgm:cxn modelId="{B6717FB6-11E1-41EA-BF7C-96BD4FCC5B69}" srcId="{05F19435-2072-43E8-8CD6-BB8A86D61D33}" destId="{FF2C41BD-2BF7-40C1-AA7C-E6AD9C183B64}" srcOrd="3" destOrd="0" parTransId="{C0A61E72-5FBA-4128-B186-D99F936F91BE}" sibTransId="{78FE0A74-8FBB-4B0F-81FF-82EDDC8DECB9}"/>
    <dgm:cxn modelId="{A4D7F714-3E71-4F0C-A5A2-05AC78D8BEC8}" type="presOf" srcId="{28EE9F44-A613-4F9C-A4B6-BFD4D0EFBE2E}" destId="{8CF9A447-07FA-4E78-BBE0-9F6163B40896}" srcOrd="0" destOrd="0" presId="urn:microsoft.com/office/officeart/2008/layout/LinedList"/>
    <dgm:cxn modelId="{7E2314C2-6768-4BD1-9B8D-BB34D2957029}" srcId="{05F19435-2072-43E8-8CD6-BB8A86D61D33}" destId="{28EE9F44-A613-4F9C-A4B6-BFD4D0EFBE2E}" srcOrd="1" destOrd="0" parTransId="{5FC0C916-2388-45D0-A605-D7BBA3F8C128}" sibTransId="{21F06BFF-4E61-461C-A4C1-824F9778BAC9}"/>
    <dgm:cxn modelId="{F287678F-1056-4679-9D95-4ACEA6AF49B5}" srcId="{05F19435-2072-43E8-8CD6-BB8A86D61D33}" destId="{F2AF5254-D462-47C5-8DAE-6F88304C12FC}" srcOrd="0" destOrd="0" parTransId="{CC9C8E18-97C9-49F3-8B3F-2D5DC5BC7454}" sibTransId="{19C04BC1-2A99-4F8F-B825-9F14BF3183F3}"/>
    <dgm:cxn modelId="{17082262-CAE7-4775-AA83-F33AC4D6A9AA}" srcId="{05F19435-2072-43E8-8CD6-BB8A86D61D33}" destId="{C8669C01-A5BE-4B65-B6E0-758275A4D337}" srcOrd="2" destOrd="0" parTransId="{4B7AEA10-1E25-409B-8DE1-EAB47FE1C7CB}" sibTransId="{85A425E0-6CDF-4019-ABC0-C9A1B6F7D676}"/>
    <dgm:cxn modelId="{89DA9F7E-7243-44CB-BDED-25A814F411B8}" type="presParOf" srcId="{C76EDEB1-61A8-4825-9397-530E224750F3}" destId="{C00E9E93-7E87-4EF5-AA70-068174617934}" srcOrd="0" destOrd="0" presId="urn:microsoft.com/office/officeart/2008/layout/LinedList"/>
    <dgm:cxn modelId="{9F38AA8E-22C3-4536-9F30-1F2FDEDE7227}" type="presParOf" srcId="{C76EDEB1-61A8-4825-9397-530E224750F3}" destId="{746266A6-FCD9-4571-92EC-2D53D70AFE02}" srcOrd="1" destOrd="0" presId="urn:microsoft.com/office/officeart/2008/layout/LinedList"/>
    <dgm:cxn modelId="{7F195694-E184-4075-AF25-3F603AA68DA7}" type="presParOf" srcId="{746266A6-FCD9-4571-92EC-2D53D70AFE02}" destId="{D4381A80-F242-48D1-ACA4-7028FA92DB8E}" srcOrd="0" destOrd="0" presId="urn:microsoft.com/office/officeart/2008/layout/LinedList"/>
    <dgm:cxn modelId="{BF61E62A-93E3-4777-AF00-AD883A8F4787}" type="presParOf" srcId="{746266A6-FCD9-4571-92EC-2D53D70AFE02}" destId="{705FA8CF-5793-4441-8AAA-51108859B705}" srcOrd="1" destOrd="0" presId="urn:microsoft.com/office/officeart/2008/layout/LinedList"/>
    <dgm:cxn modelId="{64510EE0-3994-45D6-8403-1C46B1D96312}" type="presParOf" srcId="{705FA8CF-5793-4441-8AAA-51108859B705}" destId="{0781A966-3441-4998-A605-DBD191DC70BA}" srcOrd="0" destOrd="0" presId="urn:microsoft.com/office/officeart/2008/layout/LinedList"/>
    <dgm:cxn modelId="{906E181E-115B-498B-A4BF-43605ABAB579}" type="presParOf" srcId="{705FA8CF-5793-4441-8AAA-51108859B705}" destId="{7D2CBC3B-1543-4BC9-B250-F53919B9016A}" srcOrd="1" destOrd="0" presId="urn:microsoft.com/office/officeart/2008/layout/LinedList"/>
    <dgm:cxn modelId="{608F1C9C-D121-41F9-AD16-8F9333CC0ADE}" type="presParOf" srcId="{7D2CBC3B-1543-4BC9-B250-F53919B9016A}" destId="{122E5600-EC2A-4F14-A01B-CAC94FF4D877}" srcOrd="0" destOrd="0" presId="urn:microsoft.com/office/officeart/2008/layout/LinedList"/>
    <dgm:cxn modelId="{C19CE270-5B5D-4961-8730-FC7722BE93BF}" type="presParOf" srcId="{7D2CBC3B-1543-4BC9-B250-F53919B9016A}" destId="{141E253C-66D4-40AB-A522-5726B4623670}" srcOrd="1" destOrd="0" presId="urn:microsoft.com/office/officeart/2008/layout/LinedList"/>
    <dgm:cxn modelId="{85277FC1-6F42-4BD9-ACD2-19C9B5027861}" type="presParOf" srcId="{7D2CBC3B-1543-4BC9-B250-F53919B9016A}" destId="{B25147C2-C54B-47EB-BD13-0B616ACBB6CC}" srcOrd="2" destOrd="0" presId="urn:microsoft.com/office/officeart/2008/layout/LinedList"/>
    <dgm:cxn modelId="{F5B860D5-CD03-4ACB-BB95-0184C69C9B8E}" type="presParOf" srcId="{705FA8CF-5793-4441-8AAA-51108859B705}" destId="{1B311C98-1A71-49B1-B538-AE1DEB3319B7}" srcOrd="2" destOrd="0" presId="urn:microsoft.com/office/officeart/2008/layout/LinedList"/>
    <dgm:cxn modelId="{8F3FA717-F79E-42FB-82DB-D0910A2624E0}" type="presParOf" srcId="{705FA8CF-5793-4441-8AAA-51108859B705}" destId="{1E64572D-34B2-428D-ACE4-6595FC8169CF}" srcOrd="3" destOrd="0" presId="urn:microsoft.com/office/officeart/2008/layout/LinedList"/>
    <dgm:cxn modelId="{10602C7F-793A-480D-9D43-65869D1D9D11}" type="presParOf" srcId="{705FA8CF-5793-4441-8AAA-51108859B705}" destId="{F0F29EAB-67A8-46BE-873D-C469284E2190}" srcOrd="4" destOrd="0" presId="urn:microsoft.com/office/officeart/2008/layout/LinedList"/>
    <dgm:cxn modelId="{360A74CC-28CF-4D9A-95AE-08E56E4FA37B}" type="presParOf" srcId="{F0F29EAB-67A8-46BE-873D-C469284E2190}" destId="{54197C3C-B4D6-4521-8E70-6ED0890C3B10}" srcOrd="0" destOrd="0" presId="urn:microsoft.com/office/officeart/2008/layout/LinedList"/>
    <dgm:cxn modelId="{5ABBBDC1-4016-47A4-BA54-5789042AAD3A}" type="presParOf" srcId="{F0F29EAB-67A8-46BE-873D-C469284E2190}" destId="{8CF9A447-07FA-4E78-BBE0-9F6163B40896}" srcOrd="1" destOrd="0" presId="urn:microsoft.com/office/officeart/2008/layout/LinedList"/>
    <dgm:cxn modelId="{E23C28C1-7BA5-45F5-A95E-B4A4E303028A}" type="presParOf" srcId="{F0F29EAB-67A8-46BE-873D-C469284E2190}" destId="{05DE9109-4C94-4FAA-8A6D-0964FB1695CE}" srcOrd="2" destOrd="0" presId="urn:microsoft.com/office/officeart/2008/layout/LinedList"/>
    <dgm:cxn modelId="{6D32F5B3-C4D6-415A-B027-78CC6D91FD7F}" type="presParOf" srcId="{705FA8CF-5793-4441-8AAA-51108859B705}" destId="{C41E6A45-5E21-4FAB-B26A-6DD100FE8944}" srcOrd="5" destOrd="0" presId="urn:microsoft.com/office/officeart/2008/layout/LinedList"/>
    <dgm:cxn modelId="{8CF64A17-B3BD-4094-B280-35089044DB7E}" type="presParOf" srcId="{705FA8CF-5793-4441-8AAA-51108859B705}" destId="{6BF0C014-3335-4F84-888D-EBD6CC31632B}" srcOrd="6" destOrd="0" presId="urn:microsoft.com/office/officeart/2008/layout/LinedList"/>
    <dgm:cxn modelId="{04A95BF3-F74F-45FB-81E1-BAB799982F4F}" type="presParOf" srcId="{705FA8CF-5793-4441-8AAA-51108859B705}" destId="{D4E7F82F-0B2C-421F-AA96-D99E1F9AD518}" srcOrd="7" destOrd="0" presId="urn:microsoft.com/office/officeart/2008/layout/LinedList"/>
    <dgm:cxn modelId="{4729BBDB-71DD-442A-A636-5BDDC0BCA26B}" type="presParOf" srcId="{D4E7F82F-0B2C-421F-AA96-D99E1F9AD518}" destId="{ACF63625-53CD-453D-B5F1-3AEC204E91FE}" srcOrd="0" destOrd="0" presId="urn:microsoft.com/office/officeart/2008/layout/LinedList"/>
    <dgm:cxn modelId="{B077B4BF-128A-47BE-A8F9-5D0464102F5E}" type="presParOf" srcId="{D4E7F82F-0B2C-421F-AA96-D99E1F9AD518}" destId="{BF8EA580-F70B-4B2D-A0CA-F2D4EA7A08A4}" srcOrd="1" destOrd="0" presId="urn:microsoft.com/office/officeart/2008/layout/LinedList"/>
    <dgm:cxn modelId="{B344C070-E3EA-4029-AFFD-C9E8F9478BCA}" type="presParOf" srcId="{D4E7F82F-0B2C-421F-AA96-D99E1F9AD518}" destId="{B6F8AC24-BAE5-4DCB-8464-24D618C0FAD8}" srcOrd="2" destOrd="0" presId="urn:microsoft.com/office/officeart/2008/layout/LinedList"/>
    <dgm:cxn modelId="{9E0ABCC9-B9B1-4150-8B00-9EC224D6DC46}" type="presParOf" srcId="{705FA8CF-5793-4441-8AAA-51108859B705}" destId="{BB69520F-2069-4535-8BD7-9C1ABA1D69DC}" srcOrd="8" destOrd="0" presId="urn:microsoft.com/office/officeart/2008/layout/LinedList"/>
    <dgm:cxn modelId="{7F2EDF7C-A54A-414A-BEF1-C3913C8BA984}" type="presParOf" srcId="{705FA8CF-5793-4441-8AAA-51108859B705}" destId="{837A6BF2-F9B2-4567-A233-7AD6F7593CB0}" srcOrd="9" destOrd="0" presId="urn:microsoft.com/office/officeart/2008/layout/LinedList"/>
    <dgm:cxn modelId="{DE9554A0-EC4C-4D35-863B-86DC829017B2}" type="presParOf" srcId="{705FA8CF-5793-4441-8AAA-51108859B705}" destId="{396A9223-9F4F-42D0-9416-A783D617672D}" srcOrd="10" destOrd="0" presId="urn:microsoft.com/office/officeart/2008/layout/LinedList"/>
    <dgm:cxn modelId="{C4C2B330-3486-4BD2-B197-3949A9BC203E}" type="presParOf" srcId="{396A9223-9F4F-42D0-9416-A783D617672D}" destId="{387A994C-1DCD-4C9B-B90F-724014199EAF}" srcOrd="0" destOrd="0" presId="urn:microsoft.com/office/officeart/2008/layout/LinedList"/>
    <dgm:cxn modelId="{110E0EFA-AC0E-42BE-A11F-C5B453B8AB4E}" type="presParOf" srcId="{396A9223-9F4F-42D0-9416-A783D617672D}" destId="{9710D1AA-F62C-4642-BF91-D5986AE46162}" srcOrd="1" destOrd="0" presId="urn:microsoft.com/office/officeart/2008/layout/LinedList"/>
    <dgm:cxn modelId="{1ECC94EE-DD4D-4F12-8381-6849307F8969}" type="presParOf" srcId="{396A9223-9F4F-42D0-9416-A783D617672D}" destId="{A41E3F14-A0A6-482D-A000-BE893F693B6B}" srcOrd="2" destOrd="0" presId="urn:microsoft.com/office/officeart/2008/layout/LinedList"/>
    <dgm:cxn modelId="{2D12D9CB-BD1E-41B0-BE0B-23E87B57EF92}" type="presParOf" srcId="{705FA8CF-5793-4441-8AAA-51108859B705}" destId="{5FF02C2A-1DBD-4BBF-BE15-BEDC0DDC32D7}" srcOrd="11" destOrd="0" presId="urn:microsoft.com/office/officeart/2008/layout/LinedList"/>
    <dgm:cxn modelId="{3D9BF748-FA03-4299-AE15-F6485466139E}" type="presParOf" srcId="{705FA8CF-5793-4441-8AAA-51108859B705}" destId="{4CB8595F-12A4-4A1F-B18D-7DF439BF9427}"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BF3985A-89C8-4624-A2C6-D0CEC9B9B74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3A5828A-C7E1-45AA-8B47-EDCEA238E17F}">
      <dgm:prSet custT="1"/>
      <dgm:spPr/>
      <dgm:t>
        <a:bodyPr/>
        <a:lstStyle/>
        <a:p>
          <a:pPr rtl="0"/>
          <a:r>
            <a:rPr lang="en-US" sz="2000" dirty="0"/>
            <a:t>Section 15: </a:t>
          </a:r>
          <a:r>
            <a:rPr lang="en-US" sz="2000" b="1" u="sng" dirty="0"/>
            <a:t>Obligation in case of Transfer of Project</a:t>
          </a:r>
        </a:p>
      </dgm:t>
    </dgm:pt>
    <dgm:pt modelId="{D826BF9C-E3EF-43CC-8B0E-8A4374CF8080}" type="parTrans" cxnId="{C7EC6FD8-C146-467D-BCF8-3C378ED5C386}">
      <dgm:prSet/>
      <dgm:spPr/>
      <dgm:t>
        <a:bodyPr/>
        <a:lstStyle/>
        <a:p>
          <a:endParaRPr lang="en-US" sz="2000"/>
        </a:p>
      </dgm:t>
    </dgm:pt>
    <dgm:pt modelId="{2F9CEBA4-D7D9-4963-9A79-A4058209E9D3}" type="sibTrans" cxnId="{C7EC6FD8-C146-467D-BCF8-3C378ED5C386}">
      <dgm:prSet/>
      <dgm:spPr/>
      <dgm:t>
        <a:bodyPr/>
        <a:lstStyle/>
        <a:p>
          <a:endParaRPr lang="en-US" sz="2000"/>
        </a:p>
      </dgm:t>
    </dgm:pt>
    <dgm:pt modelId="{972F00F0-BF10-4DD3-B21A-264BF250A9BA}">
      <dgm:prSet custT="1"/>
      <dgm:spPr/>
      <dgm:t>
        <a:bodyPr/>
        <a:lstStyle/>
        <a:p>
          <a:pPr rtl="0"/>
          <a:r>
            <a:rPr lang="en-US" sz="2000" dirty="0"/>
            <a:t>Same obligations for New Promoter</a:t>
          </a:r>
        </a:p>
      </dgm:t>
    </dgm:pt>
    <dgm:pt modelId="{697462A1-BE02-42E5-A887-9D1E050580C1}" type="parTrans" cxnId="{BECBF1D1-B653-49B8-B32F-743D327899E5}">
      <dgm:prSet/>
      <dgm:spPr/>
      <dgm:t>
        <a:bodyPr/>
        <a:lstStyle/>
        <a:p>
          <a:endParaRPr lang="en-US" sz="2000"/>
        </a:p>
      </dgm:t>
    </dgm:pt>
    <dgm:pt modelId="{4BFC4EC7-8024-4201-AC41-A0E30D15E5FE}" type="sibTrans" cxnId="{BECBF1D1-B653-49B8-B32F-743D327899E5}">
      <dgm:prSet/>
      <dgm:spPr/>
      <dgm:t>
        <a:bodyPr/>
        <a:lstStyle/>
        <a:p>
          <a:endParaRPr lang="en-US" sz="2000"/>
        </a:p>
      </dgm:t>
    </dgm:pt>
    <dgm:pt modelId="{C41052C8-DB38-47AE-BD81-54D99C68037A}">
      <dgm:prSet custT="1"/>
      <dgm:spPr/>
      <dgm:t>
        <a:bodyPr/>
        <a:lstStyle/>
        <a:p>
          <a:pPr rtl="0"/>
          <a:r>
            <a:rPr lang="en-US" sz="2000" dirty="0"/>
            <a:t>No Extension of Time due to transfer</a:t>
          </a:r>
        </a:p>
      </dgm:t>
    </dgm:pt>
    <dgm:pt modelId="{656C5E02-7BA2-437B-893F-3351E841BE14}" type="parTrans" cxnId="{3849C5B5-7168-41A1-80E7-FA6FBAFD9A9C}">
      <dgm:prSet/>
      <dgm:spPr/>
      <dgm:t>
        <a:bodyPr/>
        <a:lstStyle/>
        <a:p>
          <a:endParaRPr lang="en-US" sz="2000"/>
        </a:p>
      </dgm:t>
    </dgm:pt>
    <dgm:pt modelId="{BB8DC084-F120-4E01-A037-E30ACBB877C6}" type="sibTrans" cxnId="{3849C5B5-7168-41A1-80E7-FA6FBAFD9A9C}">
      <dgm:prSet/>
      <dgm:spPr/>
      <dgm:t>
        <a:bodyPr/>
        <a:lstStyle/>
        <a:p>
          <a:endParaRPr lang="en-US" sz="2000"/>
        </a:p>
      </dgm:t>
    </dgm:pt>
    <dgm:pt modelId="{AF4C001A-7D9A-48F6-9AF2-82B7861ADC44}">
      <dgm:prSet custT="1"/>
      <dgm:spPr/>
      <dgm:t>
        <a:bodyPr/>
        <a:lstStyle/>
        <a:p>
          <a:pPr rtl="0"/>
          <a:r>
            <a:rPr lang="en-US" sz="2000" dirty="0"/>
            <a:t>New Promoter shall be liable for default and delay in the Project.</a:t>
          </a:r>
        </a:p>
      </dgm:t>
    </dgm:pt>
    <dgm:pt modelId="{D7FFAE2F-F48F-422C-A883-F56F2646784F}" type="parTrans" cxnId="{CC67D2E3-7E6C-46C7-9378-41E58A6FBB26}">
      <dgm:prSet/>
      <dgm:spPr/>
      <dgm:t>
        <a:bodyPr/>
        <a:lstStyle/>
        <a:p>
          <a:endParaRPr lang="en-US" sz="2000"/>
        </a:p>
      </dgm:t>
    </dgm:pt>
    <dgm:pt modelId="{4DC9BFE7-254E-4B9D-AA39-5A89E24505B3}" type="sibTrans" cxnId="{CC67D2E3-7E6C-46C7-9378-41E58A6FBB26}">
      <dgm:prSet/>
      <dgm:spPr/>
      <dgm:t>
        <a:bodyPr/>
        <a:lstStyle/>
        <a:p>
          <a:endParaRPr lang="en-US" sz="2000"/>
        </a:p>
      </dgm:t>
    </dgm:pt>
    <dgm:pt modelId="{9C4FA2B3-7B27-4883-AB30-E6EC12F8CF31}">
      <dgm:prSet custT="1"/>
      <dgm:spPr/>
      <dgm:t>
        <a:bodyPr/>
        <a:lstStyle/>
        <a:p>
          <a:pPr rtl="0"/>
          <a:r>
            <a:rPr lang="en-US" sz="2000" dirty="0"/>
            <a:t>Prior Consent of 2/3</a:t>
          </a:r>
          <a:r>
            <a:rPr lang="en-US" sz="2000" baseline="30000" dirty="0"/>
            <a:t>rd</a:t>
          </a:r>
          <a:r>
            <a:rPr lang="en-US" sz="2000" dirty="0"/>
            <a:t> Allottee and Approval of RERA required for transfer of majority </a:t>
          </a:r>
          <a:r>
            <a:rPr lang="en-US" sz="2000" dirty="0" smtClean="0"/>
            <a:t>rights  </a:t>
          </a:r>
          <a:r>
            <a:rPr lang="en-US" sz="2000" dirty="0"/>
            <a:t>in the project.</a:t>
          </a:r>
        </a:p>
      </dgm:t>
    </dgm:pt>
    <dgm:pt modelId="{F51F5FFA-9F0D-4FAB-B142-571BD52A7EF9}" type="parTrans" cxnId="{8438837C-C97B-4492-A2B1-9993932332D2}">
      <dgm:prSet/>
      <dgm:spPr/>
      <dgm:t>
        <a:bodyPr/>
        <a:lstStyle/>
        <a:p>
          <a:endParaRPr lang="en-IN"/>
        </a:p>
      </dgm:t>
    </dgm:pt>
    <dgm:pt modelId="{C1C93C3E-47DF-462F-9BC7-CBA270061CFB}" type="sibTrans" cxnId="{8438837C-C97B-4492-A2B1-9993932332D2}">
      <dgm:prSet/>
      <dgm:spPr/>
      <dgm:t>
        <a:bodyPr/>
        <a:lstStyle/>
        <a:p>
          <a:endParaRPr lang="en-IN"/>
        </a:p>
      </dgm:t>
    </dgm:pt>
    <dgm:pt modelId="{3479BC07-C319-4B3A-BF0D-BF3BA794D822}" type="pres">
      <dgm:prSet presAssocID="{7BF3985A-89C8-4624-A2C6-D0CEC9B9B743}" presName="vert0" presStyleCnt="0">
        <dgm:presLayoutVars>
          <dgm:dir/>
          <dgm:animOne val="branch"/>
          <dgm:animLvl val="lvl"/>
        </dgm:presLayoutVars>
      </dgm:prSet>
      <dgm:spPr/>
      <dgm:t>
        <a:bodyPr/>
        <a:lstStyle/>
        <a:p>
          <a:endParaRPr lang="en-IN"/>
        </a:p>
      </dgm:t>
    </dgm:pt>
    <dgm:pt modelId="{E285BF06-0BD9-4B55-ABAE-73103180BB90}" type="pres">
      <dgm:prSet presAssocID="{B3A5828A-C7E1-45AA-8B47-EDCEA238E17F}" presName="thickLine" presStyleLbl="alignNode1" presStyleIdx="0" presStyleCnt="1"/>
      <dgm:spPr/>
    </dgm:pt>
    <dgm:pt modelId="{34C715AD-D034-4F42-82CC-C5E8BCF84A11}" type="pres">
      <dgm:prSet presAssocID="{B3A5828A-C7E1-45AA-8B47-EDCEA238E17F}" presName="horz1" presStyleCnt="0"/>
      <dgm:spPr/>
    </dgm:pt>
    <dgm:pt modelId="{0BB02192-5A42-45B8-B0BA-C3D912C4AA92}" type="pres">
      <dgm:prSet presAssocID="{B3A5828A-C7E1-45AA-8B47-EDCEA238E17F}" presName="tx1" presStyleLbl="revTx" presStyleIdx="0" presStyleCnt="5"/>
      <dgm:spPr/>
      <dgm:t>
        <a:bodyPr/>
        <a:lstStyle/>
        <a:p>
          <a:endParaRPr lang="en-IN"/>
        </a:p>
      </dgm:t>
    </dgm:pt>
    <dgm:pt modelId="{3DEF5F4C-D946-4583-A812-A1E5A4F12B82}" type="pres">
      <dgm:prSet presAssocID="{B3A5828A-C7E1-45AA-8B47-EDCEA238E17F}" presName="vert1" presStyleCnt="0"/>
      <dgm:spPr/>
    </dgm:pt>
    <dgm:pt modelId="{5E9AA3CC-AE1B-4F38-A68F-1856B32ADAEB}" type="pres">
      <dgm:prSet presAssocID="{9C4FA2B3-7B27-4883-AB30-E6EC12F8CF31}" presName="vertSpace2a" presStyleCnt="0"/>
      <dgm:spPr/>
    </dgm:pt>
    <dgm:pt modelId="{0C70081D-38FF-47DD-80D0-5E116A60E0A8}" type="pres">
      <dgm:prSet presAssocID="{9C4FA2B3-7B27-4883-AB30-E6EC12F8CF31}" presName="horz2" presStyleCnt="0"/>
      <dgm:spPr/>
    </dgm:pt>
    <dgm:pt modelId="{1BFB95B7-4FAC-40F4-8127-2406A4DD9FF8}" type="pres">
      <dgm:prSet presAssocID="{9C4FA2B3-7B27-4883-AB30-E6EC12F8CF31}" presName="horzSpace2" presStyleCnt="0"/>
      <dgm:spPr/>
    </dgm:pt>
    <dgm:pt modelId="{4A3FDDB7-DFA7-4F84-8D6B-CDC139CBB04E}" type="pres">
      <dgm:prSet presAssocID="{9C4FA2B3-7B27-4883-AB30-E6EC12F8CF31}" presName="tx2" presStyleLbl="revTx" presStyleIdx="1" presStyleCnt="5"/>
      <dgm:spPr/>
      <dgm:t>
        <a:bodyPr/>
        <a:lstStyle/>
        <a:p>
          <a:endParaRPr lang="en-IN"/>
        </a:p>
      </dgm:t>
    </dgm:pt>
    <dgm:pt modelId="{54DC2BF9-3CDF-499D-8A83-3AE7DE1BEABD}" type="pres">
      <dgm:prSet presAssocID="{9C4FA2B3-7B27-4883-AB30-E6EC12F8CF31}" presName="vert2" presStyleCnt="0"/>
      <dgm:spPr/>
    </dgm:pt>
    <dgm:pt modelId="{F4383AD4-9619-4DA6-B246-BB88B85BB338}" type="pres">
      <dgm:prSet presAssocID="{9C4FA2B3-7B27-4883-AB30-E6EC12F8CF31}" presName="thinLine2b" presStyleLbl="callout" presStyleIdx="0" presStyleCnt="4"/>
      <dgm:spPr/>
    </dgm:pt>
    <dgm:pt modelId="{48DECB04-3395-4CD1-A8D0-250569B813DA}" type="pres">
      <dgm:prSet presAssocID="{9C4FA2B3-7B27-4883-AB30-E6EC12F8CF31}" presName="vertSpace2b" presStyleCnt="0"/>
      <dgm:spPr/>
    </dgm:pt>
    <dgm:pt modelId="{05388704-058B-42F7-99C7-79D63A68C96A}" type="pres">
      <dgm:prSet presAssocID="{972F00F0-BF10-4DD3-B21A-264BF250A9BA}" presName="horz2" presStyleCnt="0"/>
      <dgm:spPr/>
    </dgm:pt>
    <dgm:pt modelId="{68661718-9CB1-4612-8D24-B3978E6AE8D8}" type="pres">
      <dgm:prSet presAssocID="{972F00F0-BF10-4DD3-B21A-264BF250A9BA}" presName="horzSpace2" presStyleCnt="0"/>
      <dgm:spPr/>
    </dgm:pt>
    <dgm:pt modelId="{EECB5116-5E30-44B8-B409-4A5D1137F50D}" type="pres">
      <dgm:prSet presAssocID="{972F00F0-BF10-4DD3-B21A-264BF250A9BA}" presName="tx2" presStyleLbl="revTx" presStyleIdx="2" presStyleCnt="5"/>
      <dgm:spPr/>
      <dgm:t>
        <a:bodyPr/>
        <a:lstStyle/>
        <a:p>
          <a:endParaRPr lang="en-IN"/>
        </a:p>
      </dgm:t>
    </dgm:pt>
    <dgm:pt modelId="{9699ECA8-34C6-43EF-88C1-A7808A6F74EA}" type="pres">
      <dgm:prSet presAssocID="{972F00F0-BF10-4DD3-B21A-264BF250A9BA}" presName="vert2" presStyleCnt="0"/>
      <dgm:spPr/>
    </dgm:pt>
    <dgm:pt modelId="{2B955AC9-B4EE-4375-B931-8B7473E729C6}" type="pres">
      <dgm:prSet presAssocID="{972F00F0-BF10-4DD3-B21A-264BF250A9BA}" presName="thinLine2b" presStyleLbl="callout" presStyleIdx="1" presStyleCnt="4"/>
      <dgm:spPr/>
    </dgm:pt>
    <dgm:pt modelId="{5B95A362-1C01-44BD-B2E9-4DB0A4E9E786}" type="pres">
      <dgm:prSet presAssocID="{972F00F0-BF10-4DD3-B21A-264BF250A9BA}" presName="vertSpace2b" presStyleCnt="0"/>
      <dgm:spPr/>
    </dgm:pt>
    <dgm:pt modelId="{2CF021F6-9659-4C4B-B8F8-675528AC8B15}" type="pres">
      <dgm:prSet presAssocID="{C41052C8-DB38-47AE-BD81-54D99C68037A}" presName="horz2" presStyleCnt="0"/>
      <dgm:spPr/>
    </dgm:pt>
    <dgm:pt modelId="{A15B79DA-65E7-41D1-9567-D40177A1AD9A}" type="pres">
      <dgm:prSet presAssocID="{C41052C8-DB38-47AE-BD81-54D99C68037A}" presName="horzSpace2" presStyleCnt="0"/>
      <dgm:spPr/>
    </dgm:pt>
    <dgm:pt modelId="{2AF3FF35-A2F0-4570-9E27-920A6FF99B10}" type="pres">
      <dgm:prSet presAssocID="{C41052C8-DB38-47AE-BD81-54D99C68037A}" presName="tx2" presStyleLbl="revTx" presStyleIdx="3" presStyleCnt="5"/>
      <dgm:spPr/>
      <dgm:t>
        <a:bodyPr/>
        <a:lstStyle/>
        <a:p>
          <a:endParaRPr lang="en-IN"/>
        </a:p>
      </dgm:t>
    </dgm:pt>
    <dgm:pt modelId="{9B86C403-8CAB-45B0-8959-0986ED47DF56}" type="pres">
      <dgm:prSet presAssocID="{C41052C8-DB38-47AE-BD81-54D99C68037A}" presName="vert2" presStyleCnt="0"/>
      <dgm:spPr/>
    </dgm:pt>
    <dgm:pt modelId="{5E4A9732-846C-45CC-85C7-7436859714D7}" type="pres">
      <dgm:prSet presAssocID="{C41052C8-DB38-47AE-BD81-54D99C68037A}" presName="thinLine2b" presStyleLbl="callout" presStyleIdx="2" presStyleCnt="4"/>
      <dgm:spPr/>
    </dgm:pt>
    <dgm:pt modelId="{B233BDD7-40F0-42B0-9585-B77DE796A6AC}" type="pres">
      <dgm:prSet presAssocID="{C41052C8-DB38-47AE-BD81-54D99C68037A}" presName="vertSpace2b" presStyleCnt="0"/>
      <dgm:spPr/>
    </dgm:pt>
    <dgm:pt modelId="{7C001605-E0DC-4434-A0CE-75C0FE28E27D}" type="pres">
      <dgm:prSet presAssocID="{AF4C001A-7D9A-48F6-9AF2-82B7861ADC44}" presName="horz2" presStyleCnt="0"/>
      <dgm:spPr/>
    </dgm:pt>
    <dgm:pt modelId="{92610057-C713-4B4C-987C-8003C4310C7C}" type="pres">
      <dgm:prSet presAssocID="{AF4C001A-7D9A-48F6-9AF2-82B7861ADC44}" presName="horzSpace2" presStyleCnt="0"/>
      <dgm:spPr/>
    </dgm:pt>
    <dgm:pt modelId="{6734A912-5B93-489C-818F-B33640763608}" type="pres">
      <dgm:prSet presAssocID="{AF4C001A-7D9A-48F6-9AF2-82B7861ADC44}" presName="tx2" presStyleLbl="revTx" presStyleIdx="4" presStyleCnt="5"/>
      <dgm:spPr/>
      <dgm:t>
        <a:bodyPr/>
        <a:lstStyle/>
        <a:p>
          <a:endParaRPr lang="en-IN"/>
        </a:p>
      </dgm:t>
    </dgm:pt>
    <dgm:pt modelId="{7A6BBFFE-7B2D-44D4-82D9-785C774620F1}" type="pres">
      <dgm:prSet presAssocID="{AF4C001A-7D9A-48F6-9AF2-82B7861ADC44}" presName="vert2" presStyleCnt="0"/>
      <dgm:spPr/>
    </dgm:pt>
    <dgm:pt modelId="{CD40F6CE-8223-4E5B-87F4-1BF653D86C32}" type="pres">
      <dgm:prSet presAssocID="{AF4C001A-7D9A-48F6-9AF2-82B7861ADC44}" presName="thinLine2b" presStyleLbl="callout" presStyleIdx="3" presStyleCnt="4"/>
      <dgm:spPr/>
    </dgm:pt>
    <dgm:pt modelId="{087CF237-429E-4DB7-BFA9-84CC7C90EF8E}" type="pres">
      <dgm:prSet presAssocID="{AF4C001A-7D9A-48F6-9AF2-82B7861ADC44}" presName="vertSpace2b" presStyleCnt="0"/>
      <dgm:spPr/>
    </dgm:pt>
  </dgm:ptLst>
  <dgm:cxnLst>
    <dgm:cxn modelId="{1924A491-30B3-4CD9-A68F-6440CE5DB8D8}" type="presOf" srcId="{9C4FA2B3-7B27-4883-AB30-E6EC12F8CF31}" destId="{4A3FDDB7-DFA7-4F84-8D6B-CDC139CBB04E}" srcOrd="0" destOrd="0" presId="urn:microsoft.com/office/officeart/2008/layout/LinedList"/>
    <dgm:cxn modelId="{8438837C-C97B-4492-A2B1-9993932332D2}" srcId="{B3A5828A-C7E1-45AA-8B47-EDCEA238E17F}" destId="{9C4FA2B3-7B27-4883-AB30-E6EC12F8CF31}" srcOrd="0" destOrd="0" parTransId="{F51F5FFA-9F0D-4FAB-B142-571BD52A7EF9}" sibTransId="{C1C93C3E-47DF-462F-9BC7-CBA270061CFB}"/>
    <dgm:cxn modelId="{CC67D2E3-7E6C-46C7-9378-41E58A6FBB26}" srcId="{B3A5828A-C7E1-45AA-8B47-EDCEA238E17F}" destId="{AF4C001A-7D9A-48F6-9AF2-82B7861ADC44}" srcOrd="3" destOrd="0" parTransId="{D7FFAE2F-F48F-422C-A883-F56F2646784F}" sibTransId="{4DC9BFE7-254E-4B9D-AA39-5A89E24505B3}"/>
    <dgm:cxn modelId="{BCF62CEE-66CC-4557-B738-1AB5676A549C}" type="presOf" srcId="{B3A5828A-C7E1-45AA-8B47-EDCEA238E17F}" destId="{0BB02192-5A42-45B8-B0BA-C3D912C4AA92}" srcOrd="0" destOrd="0" presId="urn:microsoft.com/office/officeart/2008/layout/LinedList"/>
    <dgm:cxn modelId="{3849C5B5-7168-41A1-80E7-FA6FBAFD9A9C}" srcId="{B3A5828A-C7E1-45AA-8B47-EDCEA238E17F}" destId="{C41052C8-DB38-47AE-BD81-54D99C68037A}" srcOrd="2" destOrd="0" parTransId="{656C5E02-7BA2-437B-893F-3351E841BE14}" sibTransId="{BB8DC084-F120-4E01-A037-E30ACBB877C6}"/>
    <dgm:cxn modelId="{D4E3B258-A042-40EB-B627-7A0785085437}" type="presOf" srcId="{7BF3985A-89C8-4624-A2C6-D0CEC9B9B743}" destId="{3479BC07-C319-4B3A-BF0D-BF3BA794D822}" srcOrd="0" destOrd="0" presId="urn:microsoft.com/office/officeart/2008/layout/LinedList"/>
    <dgm:cxn modelId="{A7676890-8737-4BA4-BFAE-290F03B032F0}" type="presOf" srcId="{C41052C8-DB38-47AE-BD81-54D99C68037A}" destId="{2AF3FF35-A2F0-4570-9E27-920A6FF99B10}" srcOrd="0" destOrd="0" presId="urn:microsoft.com/office/officeart/2008/layout/LinedList"/>
    <dgm:cxn modelId="{9F1B7044-3852-4316-95BB-605AE619D6E5}" type="presOf" srcId="{AF4C001A-7D9A-48F6-9AF2-82B7861ADC44}" destId="{6734A912-5B93-489C-818F-B33640763608}" srcOrd="0" destOrd="0" presId="urn:microsoft.com/office/officeart/2008/layout/LinedList"/>
    <dgm:cxn modelId="{C7EC6FD8-C146-467D-BCF8-3C378ED5C386}" srcId="{7BF3985A-89C8-4624-A2C6-D0CEC9B9B743}" destId="{B3A5828A-C7E1-45AA-8B47-EDCEA238E17F}" srcOrd="0" destOrd="0" parTransId="{D826BF9C-E3EF-43CC-8B0E-8A4374CF8080}" sibTransId="{2F9CEBA4-D7D9-4963-9A79-A4058209E9D3}"/>
    <dgm:cxn modelId="{44F996D9-944B-4782-8548-883197166017}" type="presOf" srcId="{972F00F0-BF10-4DD3-B21A-264BF250A9BA}" destId="{EECB5116-5E30-44B8-B409-4A5D1137F50D}" srcOrd="0" destOrd="0" presId="urn:microsoft.com/office/officeart/2008/layout/LinedList"/>
    <dgm:cxn modelId="{BECBF1D1-B653-49B8-B32F-743D327899E5}" srcId="{B3A5828A-C7E1-45AA-8B47-EDCEA238E17F}" destId="{972F00F0-BF10-4DD3-B21A-264BF250A9BA}" srcOrd="1" destOrd="0" parTransId="{697462A1-BE02-42E5-A887-9D1E050580C1}" sibTransId="{4BFC4EC7-8024-4201-AC41-A0E30D15E5FE}"/>
    <dgm:cxn modelId="{28BA5ADE-57B5-4B18-B99F-5BFBA3AD2E53}" type="presParOf" srcId="{3479BC07-C319-4B3A-BF0D-BF3BA794D822}" destId="{E285BF06-0BD9-4B55-ABAE-73103180BB90}" srcOrd="0" destOrd="0" presId="urn:microsoft.com/office/officeart/2008/layout/LinedList"/>
    <dgm:cxn modelId="{9EE092D2-888E-451D-8017-8F6904753D78}" type="presParOf" srcId="{3479BC07-C319-4B3A-BF0D-BF3BA794D822}" destId="{34C715AD-D034-4F42-82CC-C5E8BCF84A11}" srcOrd="1" destOrd="0" presId="urn:microsoft.com/office/officeart/2008/layout/LinedList"/>
    <dgm:cxn modelId="{300B16CF-D1A8-498B-893E-3D774022A2D9}" type="presParOf" srcId="{34C715AD-D034-4F42-82CC-C5E8BCF84A11}" destId="{0BB02192-5A42-45B8-B0BA-C3D912C4AA92}" srcOrd="0" destOrd="0" presId="urn:microsoft.com/office/officeart/2008/layout/LinedList"/>
    <dgm:cxn modelId="{CD349E99-C1E1-4231-BC5F-7221E0606AA0}" type="presParOf" srcId="{34C715AD-D034-4F42-82CC-C5E8BCF84A11}" destId="{3DEF5F4C-D946-4583-A812-A1E5A4F12B82}" srcOrd="1" destOrd="0" presId="urn:microsoft.com/office/officeart/2008/layout/LinedList"/>
    <dgm:cxn modelId="{BCEA5934-5ED7-4913-8846-EE693940689B}" type="presParOf" srcId="{3DEF5F4C-D946-4583-A812-A1E5A4F12B82}" destId="{5E9AA3CC-AE1B-4F38-A68F-1856B32ADAEB}" srcOrd="0" destOrd="0" presId="urn:microsoft.com/office/officeart/2008/layout/LinedList"/>
    <dgm:cxn modelId="{4E0B28AB-051E-4747-9720-2ECDB5743EF4}" type="presParOf" srcId="{3DEF5F4C-D946-4583-A812-A1E5A4F12B82}" destId="{0C70081D-38FF-47DD-80D0-5E116A60E0A8}" srcOrd="1" destOrd="0" presId="urn:microsoft.com/office/officeart/2008/layout/LinedList"/>
    <dgm:cxn modelId="{BAA98446-94EF-4820-BE11-1F235CBDB230}" type="presParOf" srcId="{0C70081D-38FF-47DD-80D0-5E116A60E0A8}" destId="{1BFB95B7-4FAC-40F4-8127-2406A4DD9FF8}" srcOrd="0" destOrd="0" presId="urn:microsoft.com/office/officeart/2008/layout/LinedList"/>
    <dgm:cxn modelId="{6F3B25A1-2C22-43AD-9842-7DB511EB2848}" type="presParOf" srcId="{0C70081D-38FF-47DD-80D0-5E116A60E0A8}" destId="{4A3FDDB7-DFA7-4F84-8D6B-CDC139CBB04E}" srcOrd="1" destOrd="0" presId="urn:microsoft.com/office/officeart/2008/layout/LinedList"/>
    <dgm:cxn modelId="{BC9149C6-680E-4FA1-BE73-A7BF1D1F3F8B}" type="presParOf" srcId="{0C70081D-38FF-47DD-80D0-5E116A60E0A8}" destId="{54DC2BF9-3CDF-499D-8A83-3AE7DE1BEABD}" srcOrd="2" destOrd="0" presId="urn:microsoft.com/office/officeart/2008/layout/LinedList"/>
    <dgm:cxn modelId="{B5BECC10-5036-4773-AF7E-F72C53490F4A}" type="presParOf" srcId="{3DEF5F4C-D946-4583-A812-A1E5A4F12B82}" destId="{F4383AD4-9619-4DA6-B246-BB88B85BB338}" srcOrd="2" destOrd="0" presId="urn:microsoft.com/office/officeart/2008/layout/LinedList"/>
    <dgm:cxn modelId="{5DE9ACB5-BFF7-47AA-828D-C5CD9427B5D5}" type="presParOf" srcId="{3DEF5F4C-D946-4583-A812-A1E5A4F12B82}" destId="{48DECB04-3395-4CD1-A8D0-250569B813DA}" srcOrd="3" destOrd="0" presId="urn:microsoft.com/office/officeart/2008/layout/LinedList"/>
    <dgm:cxn modelId="{54972F9A-1EED-4A97-9A34-39C468AC5F86}" type="presParOf" srcId="{3DEF5F4C-D946-4583-A812-A1E5A4F12B82}" destId="{05388704-058B-42F7-99C7-79D63A68C96A}" srcOrd="4" destOrd="0" presId="urn:microsoft.com/office/officeart/2008/layout/LinedList"/>
    <dgm:cxn modelId="{82217BFF-22A4-491D-B3C9-292208CB74BB}" type="presParOf" srcId="{05388704-058B-42F7-99C7-79D63A68C96A}" destId="{68661718-9CB1-4612-8D24-B3978E6AE8D8}" srcOrd="0" destOrd="0" presId="urn:microsoft.com/office/officeart/2008/layout/LinedList"/>
    <dgm:cxn modelId="{B3692F25-1075-4CCA-9F3E-42A5B52CC48C}" type="presParOf" srcId="{05388704-058B-42F7-99C7-79D63A68C96A}" destId="{EECB5116-5E30-44B8-B409-4A5D1137F50D}" srcOrd="1" destOrd="0" presId="urn:microsoft.com/office/officeart/2008/layout/LinedList"/>
    <dgm:cxn modelId="{C7034D91-F71F-480D-AD32-64EA6DEC1A38}" type="presParOf" srcId="{05388704-058B-42F7-99C7-79D63A68C96A}" destId="{9699ECA8-34C6-43EF-88C1-A7808A6F74EA}" srcOrd="2" destOrd="0" presId="urn:microsoft.com/office/officeart/2008/layout/LinedList"/>
    <dgm:cxn modelId="{0B3240F3-E479-417C-9402-9841D11CC95A}" type="presParOf" srcId="{3DEF5F4C-D946-4583-A812-A1E5A4F12B82}" destId="{2B955AC9-B4EE-4375-B931-8B7473E729C6}" srcOrd="5" destOrd="0" presId="urn:microsoft.com/office/officeart/2008/layout/LinedList"/>
    <dgm:cxn modelId="{35DFCBE4-A128-486F-8F93-E42A9CC15B2E}" type="presParOf" srcId="{3DEF5F4C-D946-4583-A812-A1E5A4F12B82}" destId="{5B95A362-1C01-44BD-B2E9-4DB0A4E9E786}" srcOrd="6" destOrd="0" presId="urn:microsoft.com/office/officeart/2008/layout/LinedList"/>
    <dgm:cxn modelId="{AAADDCD4-39B3-4C35-B406-3E0AAA911EC1}" type="presParOf" srcId="{3DEF5F4C-D946-4583-A812-A1E5A4F12B82}" destId="{2CF021F6-9659-4C4B-B8F8-675528AC8B15}" srcOrd="7" destOrd="0" presId="urn:microsoft.com/office/officeart/2008/layout/LinedList"/>
    <dgm:cxn modelId="{E4F29AF9-0193-4EB2-A97F-EBB3C7D2E1B7}" type="presParOf" srcId="{2CF021F6-9659-4C4B-B8F8-675528AC8B15}" destId="{A15B79DA-65E7-41D1-9567-D40177A1AD9A}" srcOrd="0" destOrd="0" presId="urn:microsoft.com/office/officeart/2008/layout/LinedList"/>
    <dgm:cxn modelId="{F2396239-B823-4BDE-8995-CDAB0D70290F}" type="presParOf" srcId="{2CF021F6-9659-4C4B-B8F8-675528AC8B15}" destId="{2AF3FF35-A2F0-4570-9E27-920A6FF99B10}" srcOrd="1" destOrd="0" presId="urn:microsoft.com/office/officeart/2008/layout/LinedList"/>
    <dgm:cxn modelId="{FCFCC550-BA3C-45B4-A92F-3E9660572AA4}" type="presParOf" srcId="{2CF021F6-9659-4C4B-B8F8-675528AC8B15}" destId="{9B86C403-8CAB-45B0-8959-0986ED47DF56}" srcOrd="2" destOrd="0" presId="urn:microsoft.com/office/officeart/2008/layout/LinedList"/>
    <dgm:cxn modelId="{D001ECD9-E7D3-4C4A-832E-A4B11998017E}" type="presParOf" srcId="{3DEF5F4C-D946-4583-A812-A1E5A4F12B82}" destId="{5E4A9732-846C-45CC-85C7-7436859714D7}" srcOrd="8" destOrd="0" presId="urn:microsoft.com/office/officeart/2008/layout/LinedList"/>
    <dgm:cxn modelId="{8B75C5F5-CB78-4585-A928-E836ED21DA0B}" type="presParOf" srcId="{3DEF5F4C-D946-4583-A812-A1E5A4F12B82}" destId="{B233BDD7-40F0-42B0-9585-B77DE796A6AC}" srcOrd="9" destOrd="0" presId="urn:microsoft.com/office/officeart/2008/layout/LinedList"/>
    <dgm:cxn modelId="{FDB5F2C3-D2E4-4AB2-B4A0-EE3C9D4A3FC4}" type="presParOf" srcId="{3DEF5F4C-D946-4583-A812-A1E5A4F12B82}" destId="{7C001605-E0DC-4434-A0CE-75C0FE28E27D}" srcOrd="10" destOrd="0" presId="urn:microsoft.com/office/officeart/2008/layout/LinedList"/>
    <dgm:cxn modelId="{C0CE68EA-5957-4D1C-B48B-A6758D733B7C}" type="presParOf" srcId="{7C001605-E0DC-4434-A0CE-75C0FE28E27D}" destId="{92610057-C713-4B4C-987C-8003C4310C7C}" srcOrd="0" destOrd="0" presId="urn:microsoft.com/office/officeart/2008/layout/LinedList"/>
    <dgm:cxn modelId="{892E9959-2A62-4392-89F3-93E577CE8DF6}" type="presParOf" srcId="{7C001605-E0DC-4434-A0CE-75C0FE28E27D}" destId="{6734A912-5B93-489C-818F-B33640763608}" srcOrd="1" destOrd="0" presId="urn:microsoft.com/office/officeart/2008/layout/LinedList"/>
    <dgm:cxn modelId="{964A77AC-CBCF-4239-AC9D-2DC7D09BB6FF}" type="presParOf" srcId="{7C001605-E0DC-4434-A0CE-75C0FE28E27D}" destId="{7A6BBFFE-7B2D-44D4-82D9-785C774620F1}" srcOrd="2" destOrd="0" presId="urn:microsoft.com/office/officeart/2008/layout/LinedList"/>
    <dgm:cxn modelId="{B770A935-536F-43B1-896E-161AB55D4392}" type="presParOf" srcId="{3DEF5F4C-D946-4583-A812-A1E5A4F12B82}" destId="{CD40F6CE-8223-4E5B-87F4-1BF653D86C32}" srcOrd="11" destOrd="0" presId="urn:microsoft.com/office/officeart/2008/layout/LinedList"/>
    <dgm:cxn modelId="{A5C3465A-B2CB-49F8-A74F-882ECD656891}" type="presParOf" srcId="{3DEF5F4C-D946-4583-A812-A1E5A4F12B82}" destId="{087CF237-429E-4DB7-BFA9-84CC7C90EF8E}"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2823665-7E78-4560-8606-344D273A007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E3A2AD7-2CD0-4FE2-9053-253B2B0779A8}">
      <dgm:prSet custT="1"/>
      <dgm:spPr/>
      <dgm:t>
        <a:bodyPr/>
        <a:lstStyle/>
        <a:p>
          <a:pPr rtl="0"/>
          <a:r>
            <a:rPr lang="en-US" sz="2000" dirty="0"/>
            <a:t>Section 16: </a:t>
          </a:r>
          <a:r>
            <a:rPr lang="en-US" sz="2000" b="1" u="sng" dirty="0"/>
            <a:t>Obligation of Promoter regarding Insurance of Real Estate Project</a:t>
          </a:r>
        </a:p>
      </dgm:t>
    </dgm:pt>
    <dgm:pt modelId="{32B90FD8-F0B8-441A-8B7D-3B1F04D6F3D2}" type="parTrans" cxnId="{CAB515F8-BC39-4597-BAFF-21774ED48B5C}">
      <dgm:prSet/>
      <dgm:spPr/>
      <dgm:t>
        <a:bodyPr/>
        <a:lstStyle/>
        <a:p>
          <a:endParaRPr lang="en-US" sz="2000"/>
        </a:p>
      </dgm:t>
    </dgm:pt>
    <dgm:pt modelId="{0A7F751E-C106-4D46-8AC3-0B6C900E643C}" type="sibTrans" cxnId="{CAB515F8-BC39-4597-BAFF-21774ED48B5C}">
      <dgm:prSet/>
      <dgm:spPr/>
      <dgm:t>
        <a:bodyPr/>
        <a:lstStyle/>
        <a:p>
          <a:endParaRPr lang="en-US" sz="2000"/>
        </a:p>
      </dgm:t>
    </dgm:pt>
    <dgm:pt modelId="{6FB7FAA7-DB2A-4A8A-B98F-274D5ED7BBC3}">
      <dgm:prSet custT="1"/>
      <dgm:spPr/>
      <dgm:t>
        <a:bodyPr/>
        <a:lstStyle/>
        <a:p>
          <a:pPr rtl="0"/>
          <a:r>
            <a:rPr lang="en-US" sz="2000" dirty="0"/>
            <a:t>Title of Land and Building, Construction of project</a:t>
          </a:r>
        </a:p>
      </dgm:t>
    </dgm:pt>
    <dgm:pt modelId="{41B702E0-4302-410D-89A0-09DCAE870237}" type="parTrans" cxnId="{182FFB56-22CF-4412-84F3-C1698F77EF29}">
      <dgm:prSet/>
      <dgm:spPr/>
      <dgm:t>
        <a:bodyPr/>
        <a:lstStyle/>
        <a:p>
          <a:endParaRPr lang="en-US" sz="2000"/>
        </a:p>
      </dgm:t>
    </dgm:pt>
    <dgm:pt modelId="{F3901CA4-1698-4440-B984-8439AAEDC7F4}" type="sibTrans" cxnId="{182FFB56-22CF-4412-84F3-C1698F77EF29}">
      <dgm:prSet/>
      <dgm:spPr/>
      <dgm:t>
        <a:bodyPr/>
        <a:lstStyle/>
        <a:p>
          <a:endParaRPr lang="en-US" sz="2000"/>
        </a:p>
      </dgm:t>
    </dgm:pt>
    <dgm:pt modelId="{E8FCF143-7D06-42D3-93C9-1D6B54D116C2}">
      <dgm:prSet custT="1"/>
      <dgm:spPr/>
      <dgm:t>
        <a:bodyPr/>
        <a:lstStyle/>
        <a:p>
          <a:pPr rtl="0"/>
          <a:r>
            <a:rPr lang="en-US" sz="2000" dirty="0"/>
            <a:t>Pay the Premium</a:t>
          </a:r>
        </a:p>
      </dgm:t>
    </dgm:pt>
    <dgm:pt modelId="{4483982D-A7FF-4803-B190-12A1B9053981}" type="parTrans" cxnId="{EC235582-2798-4730-8714-BCBD0D8D1A29}">
      <dgm:prSet/>
      <dgm:spPr/>
      <dgm:t>
        <a:bodyPr/>
        <a:lstStyle/>
        <a:p>
          <a:endParaRPr lang="en-US" sz="2000"/>
        </a:p>
      </dgm:t>
    </dgm:pt>
    <dgm:pt modelId="{CFED01EA-D243-4214-9049-DF1662685F9C}" type="sibTrans" cxnId="{EC235582-2798-4730-8714-BCBD0D8D1A29}">
      <dgm:prSet/>
      <dgm:spPr/>
      <dgm:t>
        <a:bodyPr/>
        <a:lstStyle/>
        <a:p>
          <a:endParaRPr lang="en-US" sz="2000"/>
        </a:p>
      </dgm:t>
    </dgm:pt>
    <dgm:pt modelId="{A313C562-A44E-4AE0-95E9-F6F01DCEFB96}">
      <dgm:prSet custT="1"/>
      <dgm:spPr/>
      <dgm:t>
        <a:bodyPr/>
        <a:lstStyle/>
        <a:p>
          <a:pPr rtl="0"/>
          <a:r>
            <a:rPr lang="en-US" sz="2000" dirty="0"/>
            <a:t>Transfer Insurance to the benefit of the allottee while entering into agreement of sale.</a:t>
          </a:r>
        </a:p>
      </dgm:t>
    </dgm:pt>
    <dgm:pt modelId="{FBAA8A82-5EA4-4B74-A35F-8C8944F6A731}" type="parTrans" cxnId="{1C6E2A5A-3FC3-40AC-A72B-CDDDD6569C0B}">
      <dgm:prSet/>
      <dgm:spPr/>
      <dgm:t>
        <a:bodyPr/>
        <a:lstStyle/>
        <a:p>
          <a:endParaRPr lang="en-US" sz="2000"/>
        </a:p>
      </dgm:t>
    </dgm:pt>
    <dgm:pt modelId="{44712BCB-1BD2-4BD3-824F-1DAABCC6B073}" type="sibTrans" cxnId="{1C6E2A5A-3FC3-40AC-A72B-CDDDD6569C0B}">
      <dgm:prSet/>
      <dgm:spPr/>
      <dgm:t>
        <a:bodyPr/>
        <a:lstStyle/>
        <a:p>
          <a:endParaRPr lang="en-US" sz="2000"/>
        </a:p>
      </dgm:t>
    </dgm:pt>
    <dgm:pt modelId="{8B1A0AEC-DAF9-4574-8C66-174560C7303E}">
      <dgm:prSet custT="1"/>
      <dgm:spPr/>
      <dgm:t>
        <a:bodyPr/>
        <a:lstStyle/>
        <a:p>
          <a:pPr rtl="0"/>
          <a:r>
            <a:rPr lang="en-US" sz="2000" dirty="0"/>
            <a:t>On formation of association of allottee, all documents relating to Insurance be handed over to association.</a:t>
          </a:r>
        </a:p>
      </dgm:t>
    </dgm:pt>
    <dgm:pt modelId="{1CC38DB9-692D-430B-BD0C-0E484FDDBDE8}" type="parTrans" cxnId="{F3531BEE-FB2B-48C6-B0FC-A0133B96BF1A}">
      <dgm:prSet/>
      <dgm:spPr/>
      <dgm:t>
        <a:bodyPr/>
        <a:lstStyle/>
        <a:p>
          <a:endParaRPr lang="en-US" sz="2000"/>
        </a:p>
      </dgm:t>
    </dgm:pt>
    <dgm:pt modelId="{97F4AE27-593E-4A43-9205-4E08A0619F07}" type="sibTrans" cxnId="{F3531BEE-FB2B-48C6-B0FC-A0133B96BF1A}">
      <dgm:prSet/>
      <dgm:spPr/>
      <dgm:t>
        <a:bodyPr/>
        <a:lstStyle/>
        <a:p>
          <a:endParaRPr lang="en-US" sz="2000"/>
        </a:p>
      </dgm:t>
    </dgm:pt>
    <dgm:pt modelId="{33A02292-9DC8-4974-97E9-CD73D9D556FE}">
      <dgm:prSet custT="1"/>
      <dgm:spPr/>
      <dgm:t>
        <a:bodyPr/>
        <a:lstStyle/>
        <a:p>
          <a:pPr rtl="0"/>
          <a:r>
            <a:rPr lang="en-US" sz="2000" dirty="0"/>
            <a:t>Promoter must obtain in respect of:</a:t>
          </a:r>
        </a:p>
      </dgm:t>
    </dgm:pt>
    <dgm:pt modelId="{69AE85FF-3407-477D-8826-19F57A8FC0AB}" type="parTrans" cxnId="{1E2DEAB7-2D49-4D52-92BC-E5204E5EACF6}">
      <dgm:prSet/>
      <dgm:spPr/>
      <dgm:t>
        <a:bodyPr/>
        <a:lstStyle/>
        <a:p>
          <a:endParaRPr lang="en-IN"/>
        </a:p>
      </dgm:t>
    </dgm:pt>
    <dgm:pt modelId="{9EDE182D-8125-4A5B-BC98-9B9C467B812F}" type="sibTrans" cxnId="{1E2DEAB7-2D49-4D52-92BC-E5204E5EACF6}">
      <dgm:prSet/>
      <dgm:spPr/>
      <dgm:t>
        <a:bodyPr/>
        <a:lstStyle/>
        <a:p>
          <a:endParaRPr lang="en-IN"/>
        </a:p>
      </dgm:t>
    </dgm:pt>
    <dgm:pt modelId="{6834BA19-31E9-4277-99F1-30A0D2D36095}" type="pres">
      <dgm:prSet presAssocID="{02823665-7E78-4560-8606-344D273A0076}" presName="vert0" presStyleCnt="0">
        <dgm:presLayoutVars>
          <dgm:dir/>
          <dgm:animOne val="branch"/>
          <dgm:animLvl val="lvl"/>
        </dgm:presLayoutVars>
      </dgm:prSet>
      <dgm:spPr/>
      <dgm:t>
        <a:bodyPr/>
        <a:lstStyle/>
        <a:p>
          <a:endParaRPr lang="en-IN"/>
        </a:p>
      </dgm:t>
    </dgm:pt>
    <dgm:pt modelId="{F99F1E0B-438C-4A6A-A42D-F61EF2F4221F}" type="pres">
      <dgm:prSet presAssocID="{1E3A2AD7-2CD0-4FE2-9053-253B2B0779A8}" presName="thickLine" presStyleLbl="alignNode1" presStyleIdx="0" presStyleCnt="1"/>
      <dgm:spPr/>
    </dgm:pt>
    <dgm:pt modelId="{4B4AFDD9-CE46-48B1-9EA9-50A28827DA14}" type="pres">
      <dgm:prSet presAssocID="{1E3A2AD7-2CD0-4FE2-9053-253B2B0779A8}" presName="horz1" presStyleCnt="0"/>
      <dgm:spPr/>
    </dgm:pt>
    <dgm:pt modelId="{81162433-0B25-44DB-8DA3-5B3CD3144428}" type="pres">
      <dgm:prSet presAssocID="{1E3A2AD7-2CD0-4FE2-9053-253B2B0779A8}" presName="tx1" presStyleLbl="revTx" presStyleIdx="0" presStyleCnt="6"/>
      <dgm:spPr/>
      <dgm:t>
        <a:bodyPr/>
        <a:lstStyle/>
        <a:p>
          <a:endParaRPr lang="en-IN"/>
        </a:p>
      </dgm:t>
    </dgm:pt>
    <dgm:pt modelId="{90702506-C046-436B-9732-EF116B7D892B}" type="pres">
      <dgm:prSet presAssocID="{1E3A2AD7-2CD0-4FE2-9053-253B2B0779A8}" presName="vert1" presStyleCnt="0"/>
      <dgm:spPr/>
    </dgm:pt>
    <dgm:pt modelId="{3030EFF4-C109-4743-8822-79EA6A2235DB}" type="pres">
      <dgm:prSet presAssocID="{33A02292-9DC8-4974-97E9-CD73D9D556FE}" presName="vertSpace2a" presStyleCnt="0"/>
      <dgm:spPr/>
    </dgm:pt>
    <dgm:pt modelId="{BEBE2F16-1A44-4D3A-9BCC-E6FD3C589457}" type="pres">
      <dgm:prSet presAssocID="{33A02292-9DC8-4974-97E9-CD73D9D556FE}" presName="horz2" presStyleCnt="0"/>
      <dgm:spPr/>
    </dgm:pt>
    <dgm:pt modelId="{834A7CDB-1F12-44F5-AEDC-DDC5F511E5ED}" type="pres">
      <dgm:prSet presAssocID="{33A02292-9DC8-4974-97E9-CD73D9D556FE}" presName="horzSpace2" presStyleCnt="0"/>
      <dgm:spPr/>
    </dgm:pt>
    <dgm:pt modelId="{50EA39CE-B157-48D1-B38B-30DAAEEC9051}" type="pres">
      <dgm:prSet presAssocID="{33A02292-9DC8-4974-97E9-CD73D9D556FE}" presName="tx2" presStyleLbl="revTx" presStyleIdx="1" presStyleCnt="6"/>
      <dgm:spPr/>
      <dgm:t>
        <a:bodyPr/>
        <a:lstStyle/>
        <a:p>
          <a:endParaRPr lang="en-IN"/>
        </a:p>
      </dgm:t>
    </dgm:pt>
    <dgm:pt modelId="{64CA958D-6043-4F49-8734-A4611A30566B}" type="pres">
      <dgm:prSet presAssocID="{33A02292-9DC8-4974-97E9-CD73D9D556FE}" presName="vert2" presStyleCnt="0"/>
      <dgm:spPr/>
    </dgm:pt>
    <dgm:pt modelId="{5F021A71-8BF8-4F26-9B9D-81ABD40EB753}" type="pres">
      <dgm:prSet presAssocID="{33A02292-9DC8-4974-97E9-CD73D9D556FE}" presName="thinLine2b" presStyleLbl="callout" presStyleIdx="0" presStyleCnt="5"/>
      <dgm:spPr/>
    </dgm:pt>
    <dgm:pt modelId="{2F32D385-C48D-4285-970D-0BEA33CB9DFB}" type="pres">
      <dgm:prSet presAssocID="{33A02292-9DC8-4974-97E9-CD73D9D556FE}" presName="vertSpace2b" presStyleCnt="0"/>
      <dgm:spPr/>
    </dgm:pt>
    <dgm:pt modelId="{4DB0FF1C-1D62-40DB-840C-A53C8ECB8AA7}" type="pres">
      <dgm:prSet presAssocID="{6FB7FAA7-DB2A-4A8A-B98F-274D5ED7BBC3}" presName="horz2" presStyleCnt="0"/>
      <dgm:spPr/>
    </dgm:pt>
    <dgm:pt modelId="{3A332C64-9DEB-4217-B2C6-E468C8B0B454}" type="pres">
      <dgm:prSet presAssocID="{6FB7FAA7-DB2A-4A8A-B98F-274D5ED7BBC3}" presName="horzSpace2" presStyleCnt="0"/>
      <dgm:spPr/>
    </dgm:pt>
    <dgm:pt modelId="{E1AF00AB-0553-44FD-A5B3-9949970B252E}" type="pres">
      <dgm:prSet presAssocID="{6FB7FAA7-DB2A-4A8A-B98F-274D5ED7BBC3}" presName="tx2" presStyleLbl="revTx" presStyleIdx="2" presStyleCnt="6"/>
      <dgm:spPr/>
      <dgm:t>
        <a:bodyPr/>
        <a:lstStyle/>
        <a:p>
          <a:endParaRPr lang="en-IN"/>
        </a:p>
      </dgm:t>
    </dgm:pt>
    <dgm:pt modelId="{EDB509BC-7D47-4862-9C6B-A94FD8C7D3CE}" type="pres">
      <dgm:prSet presAssocID="{6FB7FAA7-DB2A-4A8A-B98F-274D5ED7BBC3}" presName="vert2" presStyleCnt="0"/>
      <dgm:spPr/>
    </dgm:pt>
    <dgm:pt modelId="{7266E83F-DA25-441E-8FBD-711598698B76}" type="pres">
      <dgm:prSet presAssocID="{6FB7FAA7-DB2A-4A8A-B98F-274D5ED7BBC3}" presName="thinLine2b" presStyleLbl="callout" presStyleIdx="1" presStyleCnt="5"/>
      <dgm:spPr/>
    </dgm:pt>
    <dgm:pt modelId="{8A9E5BC0-0DE3-4156-99A3-D9D7A9F3122A}" type="pres">
      <dgm:prSet presAssocID="{6FB7FAA7-DB2A-4A8A-B98F-274D5ED7BBC3}" presName="vertSpace2b" presStyleCnt="0"/>
      <dgm:spPr/>
    </dgm:pt>
    <dgm:pt modelId="{07E53C95-3DF8-4A1D-80E0-A55455D31396}" type="pres">
      <dgm:prSet presAssocID="{E8FCF143-7D06-42D3-93C9-1D6B54D116C2}" presName="horz2" presStyleCnt="0"/>
      <dgm:spPr/>
    </dgm:pt>
    <dgm:pt modelId="{9F642E54-BB45-45FF-9528-A6CD51A9DF35}" type="pres">
      <dgm:prSet presAssocID="{E8FCF143-7D06-42D3-93C9-1D6B54D116C2}" presName="horzSpace2" presStyleCnt="0"/>
      <dgm:spPr/>
    </dgm:pt>
    <dgm:pt modelId="{7D0B01BE-80F1-4C01-90BC-1A9DABE5A758}" type="pres">
      <dgm:prSet presAssocID="{E8FCF143-7D06-42D3-93C9-1D6B54D116C2}" presName="tx2" presStyleLbl="revTx" presStyleIdx="3" presStyleCnt="6"/>
      <dgm:spPr/>
      <dgm:t>
        <a:bodyPr/>
        <a:lstStyle/>
        <a:p>
          <a:endParaRPr lang="en-IN"/>
        </a:p>
      </dgm:t>
    </dgm:pt>
    <dgm:pt modelId="{1483C8D2-040C-43CD-B151-F471A3D2BF94}" type="pres">
      <dgm:prSet presAssocID="{E8FCF143-7D06-42D3-93C9-1D6B54D116C2}" presName="vert2" presStyleCnt="0"/>
      <dgm:spPr/>
    </dgm:pt>
    <dgm:pt modelId="{DABFEA88-818F-481C-9CDA-8A9243D849CA}" type="pres">
      <dgm:prSet presAssocID="{E8FCF143-7D06-42D3-93C9-1D6B54D116C2}" presName="thinLine2b" presStyleLbl="callout" presStyleIdx="2" presStyleCnt="5"/>
      <dgm:spPr/>
    </dgm:pt>
    <dgm:pt modelId="{CD3C8DD1-BFBF-4895-97A7-8C873135991E}" type="pres">
      <dgm:prSet presAssocID="{E8FCF143-7D06-42D3-93C9-1D6B54D116C2}" presName="vertSpace2b" presStyleCnt="0"/>
      <dgm:spPr/>
    </dgm:pt>
    <dgm:pt modelId="{8673AEDD-E64F-4FF0-B926-F8F29AAED7DF}" type="pres">
      <dgm:prSet presAssocID="{A313C562-A44E-4AE0-95E9-F6F01DCEFB96}" presName="horz2" presStyleCnt="0"/>
      <dgm:spPr/>
    </dgm:pt>
    <dgm:pt modelId="{ABEEEB3B-6FC7-4856-A946-51B48D7C8390}" type="pres">
      <dgm:prSet presAssocID="{A313C562-A44E-4AE0-95E9-F6F01DCEFB96}" presName="horzSpace2" presStyleCnt="0"/>
      <dgm:spPr/>
    </dgm:pt>
    <dgm:pt modelId="{336E561A-BFDD-417C-98D3-91EA1D105503}" type="pres">
      <dgm:prSet presAssocID="{A313C562-A44E-4AE0-95E9-F6F01DCEFB96}" presName="tx2" presStyleLbl="revTx" presStyleIdx="4" presStyleCnt="6"/>
      <dgm:spPr/>
      <dgm:t>
        <a:bodyPr/>
        <a:lstStyle/>
        <a:p>
          <a:endParaRPr lang="en-IN"/>
        </a:p>
      </dgm:t>
    </dgm:pt>
    <dgm:pt modelId="{9AC9448F-56ED-49A7-A47F-C43CE61EFC56}" type="pres">
      <dgm:prSet presAssocID="{A313C562-A44E-4AE0-95E9-F6F01DCEFB96}" presName="vert2" presStyleCnt="0"/>
      <dgm:spPr/>
    </dgm:pt>
    <dgm:pt modelId="{6326C418-6B40-4471-9FF0-5C88B7AF5C63}" type="pres">
      <dgm:prSet presAssocID="{A313C562-A44E-4AE0-95E9-F6F01DCEFB96}" presName="thinLine2b" presStyleLbl="callout" presStyleIdx="3" presStyleCnt="5"/>
      <dgm:spPr/>
    </dgm:pt>
    <dgm:pt modelId="{D55CB03A-8CDF-4599-8AF0-9FA9E09F18C6}" type="pres">
      <dgm:prSet presAssocID="{A313C562-A44E-4AE0-95E9-F6F01DCEFB96}" presName="vertSpace2b" presStyleCnt="0"/>
      <dgm:spPr/>
    </dgm:pt>
    <dgm:pt modelId="{F0AA2104-944E-4528-979D-9A5496DA57DE}" type="pres">
      <dgm:prSet presAssocID="{8B1A0AEC-DAF9-4574-8C66-174560C7303E}" presName="horz2" presStyleCnt="0"/>
      <dgm:spPr/>
    </dgm:pt>
    <dgm:pt modelId="{A119A802-C776-416D-8D8E-76BC8EDCC750}" type="pres">
      <dgm:prSet presAssocID="{8B1A0AEC-DAF9-4574-8C66-174560C7303E}" presName="horzSpace2" presStyleCnt="0"/>
      <dgm:spPr/>
    </dgm:pt>
    <dgm:pt modelId="{1298E2CD-0976-453C-AE87-29A8B83F9111}" type="pres">
      <dgm:prSet presAssocID="{8B1A0AEC-DAF9-4574-8C66-174560C7303E}" presName="tx2" presStyleLbl="revTx" presStyleIdx="5" presStyleCnt="6"/>
      <dgm:spPr/>
      <dgm:t>
        <a:bodyPr/>
        <a:lstStyle/>
        <a:p>
          <a:endParaRPr lang="en-IN"/>
        </a:p>
      </dgm:t>
    </dgm:pt>
    <dgm:pt modelId="{634B2E5C-9F1B-41D3-ABD5-05343DA28559}" type="pres">
      <dgm:prSet presAssocID="{8B1A0AEC-DAF9-4574-8C66-174560C7303E}" presName="vert2" presStyleCnt="0"/>
      <dgm:spPr/>
    </dgm:pt>
    <dgm:pt modelId="{30ACB85C-DFEA-492A-8EFA-E2C6652C29F5}" type="pres">
      <dgm:prSet presAssocID="{8B1A0AEC-DAF9-4574-8C66-174560C7303E}" presName="thinLine2b" presStyleLbl="callout" presStyleIdx="4" presStyleCnt="5"/>
      <dgm:spPr/>
    </dgm:pt>
    <dgm:pt modelId="{01756653-8C13-4615-9DB3-6B42B928B684}" type="pres">
      <dgm:prSet presAssocID="{8B1A0AEC-DAF9-4574-8C66-174560C7303E}" presName="vertSpace2b" presStyleCnt="0"/>
      <dgm:spPr/>
    </dgm:pt>
  </dgm:ptLst>
  <dgm:cxnLst>
    <dgm:cxn modelId="{EC235582-2798-4730-8714-BCBD0D8D1A29}" srcId="{1E3A2AD7-2CD0-4FE2-9053-253B2B0779A8}" destId="{E8FCF143-7D06-42D3-93C9-1D6B54D116C2}" srcOrd="2" destOrd="0" parTransId="{4483982D-A7FF-4803-B190-12A1B9053981}" sibTransId="{CFED01EA-D243-4214-9049-DF1662685F9C}"/>
    <dgm:cxn modelId="{D7A82A3B-F678-4913-A47E-14E808F863B0}" type="presOf" srcId="{A313C562-A44E-4AE0-95E9-F6F01DCEFB96}" destId="{336E561A-BFDD-417C-98D3-91EA1D105503}" srcOrd="0" destOrd="0" presId="urn:microsoft.com/office/officeart/2008/layout/LinedList"/>
    <dgm:cxn modelId="{CAB515F8-BC39-4597-BAFF-21774ED48B5C}" srcId="{02823665-7E78-4560-8606-344D273A0076}" destId="{1E3A2AD7-2CD0-4FE2-9053-253B2B0779A8}" srcOrd="0" destOrd="0" parTransId="{32B90FD8-F0B8-441A-8B7D-3B1F04D6F3D2}" sibTransId="{0A7F751E-C106-4D46-8AC3-0B6C900E643C}"/>
    <dgm:cxn modelId="{3AD16753-3168-4978-B01B-F788551F8981}" type="presOf" srcId="{1E3A2AD7-2CD0-4FE2-9053-253B2B0779A8}" destId="{81162433-0B25-44DB-8DA3-5B3CD3144428}" srcOrd="0" destOrd="0" presId="urn:microsoft.com/office/officeart/2008/layout/LinedList"/>
    <dgm:cxn modelId="{69F0E3A0-D8CB-4F77-BAF8-FF92DB84F935}" type="presOf" srcId="{8B1A0AEC-DAF9-4574-8C66-174560C7303E}" destId="{1298E2CD-0976-453C-AE87-29A8B83F9111}" srcOrd="0" destOrd="0" presId="urn:microsoft.com/office/officeart/2008/layout/LinedList"/>
    <dgm:cxn modelId="{F3531BEE-FB2B-48C6-B0FC-A0133B96BF1A}" srcId="{1E3A2AD7-2CD0-4FE2-9053-253B2B0779A8}" destId="{8B1A0AEC-DAF9-4574-8C66-174560C7303E}" srcOrd="4" destOrd="0" parTransId="{1CC38DB9-692D-430B-BD0C-0E484FDDBDE8}" sibTransId="{97F4AE27-593E-4A43-9205-4E08A0619F07}"/>
    <dgm:cxn modelId="{90ABFC63-2BC3-426F-B5D1-5D6E0346B11D}" type="presOf" srcId="{E8FCF143-7D06-42D3-93C9-1D6B54D116C2}" destId="{7D0B01BE-80F1-4C01-90BC-1A9DABE5A758}" srcOrd="0" destOrd="0" presId="urn:microsoft.com/office/officeart/2008/layout/LinedList"/>
    <dgm:cxn modelId="{54DC1BEB-9868-475B-B650-E14BB91B63B9}" type="presOf" srcId="{33A02292-9DC8-4974-97E9-CD73D9D556FE}" destId="{50EA39CE-B157-48D1-B38B-30DAAEEC9051}" srcOrd="0" destOrd="0" presId="urn:microsoft.com/office/officeart/2008/layout/LinedList"/>
    <dgm:cxn modelId="{1E2DEAB7-2D49-4D52-92BC-E5204E5EACF6}" srcId="{1E3A2AD7-2CD0-4FE2-9053-253B2B0779A8}" destId="{33A02292-9DC8-4974-97E9-CD73D9D556FE}" srcOrd="0" destOrd="0" parTransId="{69AE85FF-3407-477D-8826-19F57A8FC0AB}" sibTransId="{9EDE182D-8125-4A5B-BC98-9B9C467B812F}"/>
    <dgm:cxn modelId="{7020E700-FD43-4474-BB30-23906EEFBDDF}" type="presOf" srcId="{02823665-7E78-4560-8606-344D273A0076}" destId="{6834BA19-31E9-4277-99F1-30A0D2D36095}" srcOrd="0" destOrd="0" presId="urn:microsoft.com/office/officeart/2008/layout/LinedList"/>
    <dgm:cxn modelId="{1C6E2A5A-3FC3-40AC-A72B-CDDDD6569C0B}" srcId="{1E3A2AD7-2CD0-4FE2-9053-253B2B0779A8}" destId="{A313C562-A44E-4AE0-95E9-F6F01DCEFB96}" srcOrd="3" destOrd="0" parTransId="{FBAA8A82-5EA4-4B74-A35F-8C8944F6A731}" sibTransId="{44712BCB-1BD2-4BD3-824F-1DAABCC6B073}"/>
    <dgm:cxn modelId="{7AF64D9A-1549-4F73-AF41-0670D7EBC27B}" type="presOf" srcId="{6FB7FAA7-DB2A-4A8A-B98F-274D5ED7BBC3}" destId="{E1AF00AB-0553-44FD-A5B3-9949970B252E}" srcOrd="0" destOrd="0" presId="urn:microsoft.com/office/officeart/2008/layout/LinedList"/>
    <dgm:cxn modelId="{182FFB56-22CF-4412-84F3-C1698F77EF29}" srcId="{1E3A2AD7-2CD0-4FE2-9053-253B2B0779A8}" destId="{6FB7FAA7-DB2A-4A8A-B98F-274D5ED7BBC3}" srcOrd="1" destOrd="0" parTransId="{41B702E0-4302-410D-89A0-09DCAE870237}" sibTransId="{F3901CA4-1698-4440-B984-8439AAEDC7F4}"/>
    <dgm:cxn modelId="{A322F29F-B1D4-4889-9E49-90C09462E101}" type="presParOf" srcId="{6834BA19-31E9-4277-99F1-30A0D2D36095}" destId="{F99F1E0B-438C-4A6A-A42D-F61EF2F4221F}" srcOrd="0" destOrd="0" presId="urn:microsoft.com/office/officeart/2008/layout/LinedList"/>
    <dgm:cxn modelId="{4706AD49-6EA8-492B-B146-33913A13EDD9}" type="presParOf" srcId="{6834BA19-31E9-4277-99F1-30A0D2D36095}" destId="{4B4AFDD9-CE46-48B1-9EA9-50A28827DA14}" srcOrd="1" destOrd="0" presId="urn:microsoft.com/office/officeart/2008/layout/LinedList"/>
    <dgm:cxn modelId="{50CCE2E9-613F-4086-AC03-159E762DF711}" type="presParOf" srcId="{4B4AFDD9-CE46-48B1-9EA9-50A28827DA14}" destId="{81162433-0B25-44DB-8DA3-5B3CD3144428}" srcOrd="0" destOrd="0" presId="urn:microsoft.com/office/officeart/2008/layout/LinedList"/>
    <dgm:cxn modelId="{0DE7F997-5669-4E06-96DE-F53EC4415BD5}" type="presParOf" srcId="{4B4AFDD9-CE46-48B1-9EA9-50A28827DA14}" destId="{90702506-C046-436B-9732-EF116B7D892B}" srcOrd="1" destOrd="0" presId="urn:microsoft.com/office/officeart/2008/layout/LinedList"/>
    <dgm:cxn modelId="{3017E036-6D2B-4445-B8B7-847FB067C578}" type="presParOf" srcId="{90702506-C046-436B-9732-EF116B7D892B}" destId="{3030EFF4-C109-4743-8822-79EA6A2235DB}" srcOrd="0" destOrd="0" presId="urn:microsoft.com/office/officeart/2008/layout/LinedList"/>
    <dgm:cxn modelId="{D9E00ED1-BDFB-44BD-BE01-B6A50F7BB93E}" type="presParOf" srcId="{90702506-C046-436B-9732-EF116B7D892B}" destId="{BEBE2F16-1A44-4D3A-9BCC-E6FD3C589457}" srcOrd="1" destOrd="0" presId="urn:microsoft.com/office/officeart/2008/layout/LinedList"/>
    <dgm:cxn modelId="{851915E5-BEA9-4454-B78E-29983D40EEFB}" type="presParOf" srcId="{BEBE2F16-1A44-4D3A-9BCC-E6FD3C589457}" destId="{834A7CDB-1F12-44F5-AEDC-DDC5F511E5ED}" srcOrd="0" destOrd="0" presId="urn:microsoft.com/office/officeart/2008/layout/LinedList"/>
    <dgm:cxn modelId="{BE9D19D2-F94F-48F6-8DD3-7220CC4E88E2}" type="presParOf" srcId="{BEBE2F16-1A44-4D3A-9BCC-E6FD3C589457}" destId="{50EA39CE-B157-48D1-B38B-30DAAEEC9051}" srcOrd="1" destOrd="0" presId="urn:microsoft.com/office/officeart/2008/layout/LinedList"/>
    <dgm:cxn modelId="{CDA1A130-7F65-4765-A079-0DC11BDD1AFA}" type="presParOf" srcId="{BEBE2F16-1A44-4D3A-9BCC-E6FD3C589457}" destId="{64CA958D-6043-4F49-8734-A4611A30566B}" srcOrd="2" destOrd="0" presId="urn:microsoft.com/office/officeart/2008/layout/LinedList"/>
    <dgm:cxn modelId="{986968B3-0A1C-4EC7-A133-B3873D79AC4F}" type="presParOf" srcId="{90702506-C046-436B-9732-EF116B7D892B}" destId="{5F021A71-8BF8-4F26-9B9D-81ABD40EB753}" srcOrd="2" destOrd="0" presId="urn:microsoft.com/office/officeart/2008/layout/LinedList"/>
    <dgm:cxn modelId="{7BA06C9E-33ED-4FF8-9A4B-07D369EDA463}" type="presParOf" srcId="{90702506-C046-436B-9732-EF116B7D892B}" destId="{2F32D385-C48D-4285-970D-0BEA33CB9DFB}" srcOrd="3" destOrd="0" presId="urn:microsoft.com/office/officeart/2008/layout/LinedList"/>
    <dgm:cxn modelId="{505BC4FD-F955-4D72-890A-BB5011BFBD17}" type="presParOf" srcId="{90702506-C046-436B-9732-EF116B7D892B}" destId="{4DB0FF1C-1D62-40DB-840C-A53C8ECB8AA7}" srcOrd="4" destOrd="0" presId="urn:microsoft.com/office/officeart/2008/layout/LinedList"/>
    <dgm:cxn modelId="{7C88DC10-1886-4FFF-BAAF-59496F2F85CD}" type="presParOf" srcId="{4DB0FF1C-1D62-40DB-840C-A53C8ECB8AA7}" destId="{3A332C64-9DEB-4217-B2C6-E468C8B0B454}" srcOrd="0" destOrd="0" presId="urn:microsoft.com/office/officeart/2008/layout/LinedList"/>
    <dgm:cxn modelId="{D5FEB06A-13FD-4F74-9D3A-71CC8310E65C}" type="presParOf" srcId="{4DB0FF1C-1D62-40DB-840C-A53C8ECB8AA7}" destId="{E1AF00AB-0553-44FD-A5B3-9949970B252E}" srcOrd="1" destOrd="0" presId="urn:microsoft.com/office/officeart/2008/layout/LinedList"/>
    <dgm:cxn modelId="{DDA461D0-4DD2-4085-9A7B-80F129BA601E}" type="presParOf" srcId="{4DB0FF1C-1D62-40DB-840C-A53C8ECB8AA7}" destId="{EDB509BC-7D47-4862-9C6B-A94FD8C7D3CE}" srcOrd="2" destOrd="0" presId="urn:microsoft.com/office/officeart/2008/layout/LinedList"/>
    <dgm:cxn modelId="{4EFD6426-74A6-4582-AAC0-E19CA17FE9F7}" type="presParOf" srcId="{90702506-C046-436B-9732-EF116B7D892B}" destId="{7266E83F-DA25-441E-8FBD-711598698B76}" srcOrd="5" destOrd="0" presId="urn:microsoft.com/office/officeart/2008/layout/LinedList"/>
    <dgm:cxn modelId="{80F919B6-ECD3-487F-88D0-6F7C95FB5760}" type="presParOf" srcId="{90702506-C046-436B-9732-EF116B7D892B}" destId="{8A9E5BC0-0DE3-4156-99A3-D9D7A9F3122A}" srcOrd="6" destOrd="0" presId="urn:microsoft.com/office/officeart/2008/layout/LinedList"/>
    <dgm:cxn modelId="{0C0E2F67-EBE0-42E5-A532-8BD2900BCA71}" type="presParOf" srcId="{90702506-C046-436B-9732-EF116B7D892B}" destId="{07E53C95-3DF8-4A1D-80E0-A55455D31396}" srcOrd="7" destOrd="0" presId="urn:microsoft.com/office/officeart/2008/layout/LinedList"/>
    <dgm:cxn modelId="{70D20430-B33E-4980-B9C1-8BAC566CBD8C}" type="presParOf" srcId="{07E53C95-3DF8-4A1D-80E0-A55455D31396}" destId="{9F642E54-BB45-45FF-9528-A6CD51A9DF35}" srcOrd="0" destOrd="0" presId="urn:microsoft.com/office/officeart/2008/layout/LinedList"/>
    <dgm:cxn modelId="{8A8944A9-E9E1-4D92-8F67-846DE3C0E189}" type="presParOf" srcId="{07E53C95-3DF8-4A1D-80E0-A55455D31396}" destId="{7D0B01BE-80F1-4C01-90BC-1A9DABE5A758}" srcOrd="1" destOrd="0" presId="urn:microsoft.com/office/officeart/2008/layout/LinedList"/>
    <dgm:cxn modelId="{90E92C44-CDE1-453C-AD21-E918E9016F21}" type="presParOf" srcId="{07E53C95-3DF8-4A1D-80E0-A55455D31396}" destId="{1483C8D2-040C-43CD-B151-F471A3D2BF94}" srcOrd="2" destOrd="0" presId="urn:microsoft.com/office/officeart/2008/layout/LinedList"/>
    <dgm:cxn modelId="{83BDB70D-733C-417C-8775-E91475FB2ACA}" type="presParOf" srcId="{90702506-C046-436B-9732-EF116B7D892B}" destId="{DABFEA88-818F-481C-9CDA-8A9243D849CA}" srcOrd="8" destOrd="0" presId="urn:microsoft.com/office/officeart/2008/layout/LinedList"/>
    <dgm:cxn modelId="{4CFB6806-4BC8-44C3-896D-E9F4E8924FEA}" type="presParOf" srcId="{90702506-C046-436B-9732-EF116B7D892B}" destId="{CD3C8DD1-BFBF-4895-97A7-8C873135991E}" srcOrd="9" destOrd="0" presId="urn:microsoft.com/office/officeart/2008/layout/LinedList"/>
    <dgm:cxn modelId="{7352F919-E4AE-4ED9-A351-8C1CF8621089}" type="presParOf" srcId="{90702506-C046-436B-9732-EF116B7D892B}" destId="{8673AEDD-E64F-4FF0-B926-F8F29AAED7DF}" srcOrd="10" destOrd="0" presId="urn:microsoft.com/office/officeart/2008/layout/LinedList"/>
    <dgm:cxn modelId="{46B3809A-73A7-4642-834C-6E45661ECDA3}" type="presParOf" srcId="{8673AEDD-E64F-4FF0-B926-F8F29AAED7DF}" destId="{ABEEEB3B-6FC7-4856-A946-51B48D7C8390}" srcOrd="0" destOrd="0" presId="urn:microsoft.com/office/officeart/2008/layout/LinedList"/>
    <dgm:cxn modelId="{37E6B8BE-214E-40F8-8CC2-A15605353F47}" type="presParOf" srcId="{8673AEDD-E64F-4FF0-B926-F8F29AAED7DF}" destId="{336E561A-BFDD-417C-98D3-91EA1D105503}" srcOrd="1" destOrd="0" presId="urn:microsoft.com/office/officeart/2008/layout/LinedList"/>
    <dgm:cxn modelId="{429D6A73-6428-4036-808E-8705C80169C6}" type="presParOf" srcId="{8673AEDD-E64F-4FF0-B926-F8F29AAED7DF}" destId="{9AC9448F-56ED-49A7-A47F-C43CE61EFC56}" srcOrd="2" destOrd="0" presId="urn:microsoft.com/office/officeart/2008/layout/LinedList"/>
    <dgm:cxn modelId="{F83335FC-3802-4408-A906-B13F8F73706A}" type="presParOf" srcId="{90702506-C046-436B-9732-EF116B7D892B}" destId="{6326C418-6B40-4471-9FF0-5C88B7AF5C63}" srcOrd="11" destOrd="0" presId="urn:microsoft.com/office/officeart/2008/layout/LinedList"/>
    <dgm:cxn modelId="{75E520AC-F612-47BE-8423-01F0751D34A6}" type="presParOf" srcId="{90702506-C046-436B-9732-EF116B7D892B}" destId="{D55CB03A-8CDF-4599-8AF0-9FA9E09F18C6}" srcOrd="12" destOrd="0" presId="urn:microsoft.com/office/officeart/2008/layout/LinedList"/>
    <dgm:cxn modelId="{0B8E3318-0F10-45FC-A900-80470080DB67}" type="presParOf" srcId="{90702506-C046-436B-9732-EF116B7D892B}" destId="{F0AA2104-944E-4528-979D-9A5496DA57DE}" srcOrd="13" destOrd="0" presId="urn:microsoft.com/office/officeart/2008/layout/LinedList"/>
    <dgm:cxn modelId="{304EF27A-2D1E-4C61-BF5E-AAC3A50D79DC}" type="presParOf" srcId="{F0AA2104-944E-4528-979D-9A5496DA57DE}" destId="{A119A802-C776-416D-8D8E-76BC8EDCC750}" srcOrd="0" destOrd="0" presId="urn:microsoft.com/office/officeart/2008/layout/LinedList"/>
    <dgm:cxn modelId="{EABBAFAD-C41B-4226-891D-EDBBA44588BF}" type="presParOf" srcId="{F0AA2104-944E-4528-979D-9A5496DA57DE}" destId="{1298E2CD-0976-453C-AE87-29A8B83F9111}" srcOrd="1" destOrd="0" presId="urn:microsoft.com/office/officeart/2008/layout/LinedList"/>
    <dgm:cxn modelId="{17EE5E94-21D9-4961-9086-29012AB99B1D}" type="presParOf" srcId="{F0AA2104-944E-4528-979D-9A5496DA57DE}" destId="{634B2E5C-9F1B-41D3-ABD5-05343DA28559}" srcOrd="2" destOrd="0" presId="urn:microsoft.com/office/officeart/2008/layout/LinedList"/>
    <dgm:cxn modelId="{A5DD4ED2-EE0A-4721-A5DB-43DE1A9B8AE0}" type="presParOf" srcId="{90702506-C046-436B-9732-EF116B7D892B}" destId="{30ACB85C-DFEA-492A-8EFA-E2C6652C29F5}" srcOrd="14" destOrd="0" presId="urn:microsoft.com/office/officeart/2008/layout/LinedList"/>
    <dgm:cxn modelId="{C9A5263F-445D-4035-813D-3C2C672112CA}" type="presParOf" srcId="{90702506-C046-436B-9732-EF116B7D892B}" destId="{01756653-8C13-4615-9DB3-6B42B928B684}"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B2D9199-F0E5-4947-AF2B-2644A442470C}"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20C87856-6C18-47FF-8B61-660A93EA07E3}">
      <dgm:prSet/>
      <dgm:spPr/>
      <dgm:t>
        <a:bodyPr/>
        <a:lstStyle/>
        <a:p>
          <a:pPr rtl="0"/>
          <a:r>
            <a:rPr lang="en-US" dirty="0"/>
            <a:t>Section 17: </a:t>
          </a:r>
          <a:r>
            <a:rPr lang="en-US" b="1" u="sng" dirty="0"/>
            <a:t>Transfer of Title</a:t>
          </a:r>
        </a:p>
      </dgm:t>
    </dgm:pt>
    <dgm:pt modelId="{EC8FAD99-AFBA-47C0-8463-633D838C0A06}" type="parTrans" cxnId="{D4F73684-6FFC-48B1-98DD-515F8D69FB05}">
      <dgm:prSet/>
      <dgm:spPr/>
      <dgm:t>
        <a:bodyPr/>
        <a:lstStyle/>
        <a:p>
          <a:endParaRPr lang="en-US"/>
        </a:p>
      </dgm:t>
    </dgm:pt>
    <dgm:pt modelId="{9A2001E0-19B7-4657-B42E-7FDA89E2C122}" type="sibTrans" cxnId="{D4F73684-6FFC-48B1-98DD-515F8D69FB05}">
      <dgm:prSet/>
      <dgm:spPr/>
      <dgm:t>
        <a:bodyPr/>
        <a:lstStyle/>
        <a:p>
          <a:endParaRPr lang="en-US"/>
        </a:p>
      </dgm:t>
    </dgm:pt>
    <dgm:pt modelId="{9B4E006D-2B1D-4734-B04A-FDD4E7476674}">
      <dgm:prSet/>
      <dgm:spPr/>
      <dgm:t>
        <a:bodyPr/>
        <a:lstStyle/>
        <a:p>
          <a:pPr rtl="0"/>
          <a:r>
            <a:rPr lang="en-US" dirty="0"/>
            <a:t>Else within 3 month of OC</a:t>
          </a:r>
        </a:p>
      </dgm:t>
    </dgm:pt>
    <dgm:pt modelId="{D24F2451-4AAF-4260-9ED2-9214FEB07623}" type="parTrans" cxnId="{302F547D-8A06-4714-8A4A-B128ECDB7B2D}">
      <dgm:prSet/>
      <dgm:spPr/>
      <dgm:t>
        <a:bodyPr/>
        <a:lstStyle/>
        <a:p>
          <a:endParaRPr lang="en-US"/>
        </a:p>
      </dgm:t>
    </dgm:pt>
    <dgm:pt modelId="{D5BF03C3-E5B7-4990-94E3-9380D226EC1D}" type="sibTrans" cxnId="{302F547D-8A06-4714-8A4A-B128ECDB7B2D}">
      <dgm:prSet/>
      <dgm:spPr/>
      <dgm:t>
        <a:bodyPr/>
        <a:lstStyle/>
        <a:p>
          <a:endParaRPr lang="en-US"/>
        </a:p>
      </dgm:t>
    </dgm:pt>
    <dgm:pt modelId="{E3EB8B1F-443C-46BF-8742-18E272ABC462}">
      <dgm:prSet/>
      <dgm:spPr/>
      <dgm:t>
        <a:bodyPr/>
        <a:lstStyle/>
        <a:p>
          <a:pPr rtl="0"/>
          <a:r>
            <a:rPr lang="en-US" dirty="0"/>
            <a:t>After obtaining OC and handing over possession to allottee within 30-day handover all documents and plans.</a:t>
          </a:r>
        </a:p>
      </dgm:t>
    </dgm:pt>
    <dgm:pt modelId="{35F725D1-8446-4420-AF11-FCFF9CA2F59E}" type="parTrans" cxnId="{B90E737F-1B42-4034-9E43-AACF63402DCF}">
      <dgm:prSet/>
      <dgm:spPr/>
      <dgm:t>
        <a:bodyPr/>
        <a:lstStyle/>
        <a:p>
          <a:endParaRPr lang="en-US"/>
        </a:p>
      </dgm:t>
    </dgm:pt>
    <dgm:pt modelId="{BDFF65D9-1D21-4A43-916E-CBC8BF5FD8A3}" type="sibTrans" cxnId="{B90E737F-1B42-4034-9E43-AACF63402DCF}">
      <dgm:prSet/>
      <dgm:spPr/>
      <dgm:t>
        <a:bodyPr/>
        <a:lstStyle/>
        <a:p>
          <a:endParaRPr lang="en-US"/>
        </a:p>
      </dgm:t>
    </dgm:pt>
    <dgm:pt modelId="{3CB9601D-FB61-43E5-B950-E7B37FB5229D}">
      <dgm:prSet/>
      <dgm:spPr/>
      <dgm:t>
        <a:bodyPr/>
        <a:lstStyle/>
        <a:p>
          <a:pPr rtl="0"/>
          <a:r>
            <a:rPr lang="en-US" dirty="0"/>
            <a:t>Execute registered conveyance in favor of allottee,  along with Undivided proportionate title of common area to association of allottee and hand over physical possession and all title documents as per state law.</a:t>
          </a:r>
        </a:p>
      </dgm:t>
    </dgm:pt>
    <dgm:pt modelId="{401EFAB9-993D-4182-99EB-A9C8FDCF3290}" type="parTrans" cxnId="{643B64A3-DADD-4045-9175-19AE8A01FB55}">
      <dgm:prSet/>
      <dgm:spPr/>
      <dgm:t>
        <a:bodyPr/>
        <a:lstStyle/>
        <a:p>
          <a:endParaRPr lang="en-IN"/>
        </a:p>
      </dgm:t>
    </dgm:pt>
    <dgm:pt modelId="{3860900D-33D2-4245-817D-A16FFF4624EA}" type="sibTrans" cxnId="{643B64A3-DADD-4045-9175-19AE8A01FB55}">
      <dgm:prSet/>
      <dgm:spPr/>
      <dgm:t>
        <a:bodyPr/>
        <a:lstStyle/>
        <a:p>
          <a:endParaRPr lang="en-IN"/>
        </a:p>
      </dgm:t>
    </dgm:pt>
    <dgm:pt modelId="{AE538F11-5BF5-4554-A6E3-FC19413E0533}" type="pres">
      <dgm:prSet presAssocID="{1B2D9199-F0E5-4947-AF2B-2644A442470C}" presName="vert0" presStyleCnt="0">
        <dgm:presLayoutVars>
          <dgm:dir/>
          <dgm:animOne val="branch"/>
          <dgm:animLvl val="lvl"/>
        </dgm:presLayoutVars>
      </dgm:prSet>
      <dgm:spPr/>
      <dgm:t>
        <a:bodyPr/>
        <a:lstStyle/>
        <a:p>
          <a:endParaRPr lang="en-IN"/>
        </a:p>
      </dgm:t>
    </dgm:pt>
    <dgm:pt modelId="{01E28FC0-5D63-4183-B7CD-926CFF649C56}" type="pres">
      <dgm:prSet presAssocID="{20C87856-6C18-47FF-8B61-660A93EA07E3}" presName="thickLine" presStyleLbl="alignNode1" presStyleIdx="0" presStyleCnt="1"/>
      <dgm:spPr/>
    </dgm:pt>
    <dgm:pt modelId="{AA8ED296-056D-4709-B089-D1E8C0CD8A6F}" type="pres">
      <dgm:prSet presAssocID="{20C87856-6C18-47FF-8B61-660A93EA07E3}" presName="horz1" presStyleCnt="0"/>
      <dgm:spPr/>
    </dgm:pt>
    <dgm:pt modelId="{CD8AC8AF-5B31-4AB6-A64C-83DFE5C5B439}" type="pres">
      <dgm:prSet presAssocID="{20C87856-6C18-47FF-8B61-660A93EA07E3}" presName="tx1" presStyleLbl="revTx" presStyleIdx="0" presStyleCnt="4"/>
      <dgm:spPr/>
      <dgm:t>
        <a:bodyPr/>
        <a:lstStyle/>
        <a:p>
          <a:endParaRPr lang="en-IN"/>
        </a:p>
      </dgm:t>
    </dgm:pt>
    <dgm:pt modelId="{87287A2A-0508-4A91-9EB0-0B8571B1D631}" type="pres">
      <dgm:prSet presAssocID="{20C87856-6C18-47FF-8B61-660A93EA07E3}" presName="vert1" presStyleCnt="0"/>
      <dgm:spPr/>
    </dgm:pt>
    <dgm:pt modelId="{CE9495B9-BF4A-4CE4-BFDB-70BA0449D3A2}" type="pres">
      <dgm:prSet presAssocID="{3CB9601D-FB61-43E5-B950-E7B37FB5229D}" presName="vertSpace2a" presStyleCnt="0"/>
      <dgm:spPr/>
    </dgm:pt>
    <dgm:pt modelId="{DC3640A9-E64C-4D27-A952-C896180DC4C8}" type="pres">
      <dgm:prSet presAssocID="{3CB9601D-FB61-43E5-B950-E7B37FB5229D}" presName="horz2" presStyleCnt="0"/>
      <dgm:spPr/>
    </dgm:pt>
    <dgm:pt modelId="{ED2C6EFB-D224-4238-B871-2637F01AC26C}" type="pres">
      <dgm:prSet presAssocID="{3CB9601D-FB61-43E5-B950-E7B37FB5229D}" presName="horzSpace2" presStyleCnt="0"/>
      <dgm:spPr/>
    </dgm:pt>
    <dgm:pt modelId="{257A8C99-B5B8-4FAD-AFD9-0E582BB57B96}" type="pres">
      <dgm:prSet presAssocID="{3CB9601D-FB61-43E5-B950-E7B37FB5229D}" presName="tx2" presStyleLbl="revTx" presStyleIdx="1" presStyleCnt="4"/>
      <dgm:spPr/>
      <dgm:t>
        <a:bodyPr/>
        <a:lstStyle/>
        <a:p>
          <a:endParaRPr lang="en-IN"/>
        </a:p>
      </dgm:t>
    </dgm:pt>
    <dgm:pt modelId="{7BC04F68-2600-45AF-A091-79B69506225C}" type="pres">
      <dgm:prSet presAssocID="{3CB9601D-FB61-43E5-B950-E7B37FB5229D}" presName="vert2" presStyleCnt="0"/>
      <dgm:spPr/>
    </dgm:pt>
    <dgm:pt modelId="{0639789D-1CB6-4C8B-8A60-51625C08F4F2}" type="pres">
      <dgm:prSet presAssocID="{3CB9601D-FB61-43E5-B950-E7B37FB5229D}" presName="thinLine2b" presStyleLbl="callout" presStyleIdx="0" presStyleCnt="3"/>
      <dgm:spPr/>
    </dgm:pt>
    <dgm:pt modelId="{DC4323FC-041F-4460-8530-9EEA5B15DD34}" type="pres">
      <dgm:prSet presAssocID="{3CB9601D-FB61-43E5-B950-E7B37FB5229D}" presName="vertSpace2b" presStyleCnt="0"/>
      <dgm:spPr/>
    </dgm:pt>
    <dgm:pt modelId="{0C0519BB-A5E6-420E-BAE7-C97282D60157}" type="pres">
      <dgm:prSet presAssocID="{9B4E006D-2B1D-4734-B04A-FDD4E7476674}" presName="horz2" presStyleCnt="0"/>
      <dgm:spPr/>
    </dgm:pt>
    <dgm:pt modelId="{77FA94C3-FAD7-476A-8894-5A70B1038BAE}" type="pres">
      <dgm:prSet presAssocID="{9B4E006D-2B1D-4734-B04A-FDD4E7476674}" presName="horzSpace2" presStyleCnt="0"/>
      <dgm:spPr/>
    </dgm:pt>
    <dgm:pt modelId="{F2BBD4B9-3545-4A1D-97F1-09BE5C01D7B6}" type="pres">
      <dgm:prSet presAssocID="{9B4E006D-2B1D-4734-B04A-FDD4E7476674}" presName="tx2" presStyleLbl="revTx" presStyleIdx="2" presStyleCnt="4"/>
      <dgm:spPr/>
      <dgm:t>
        <a:bodyPr/>
        <a:lstStyle/>
        <a:p>
          <a:endParaRPr lang="en-IN"/>
        </a:p>
      </dgm:t>
    </dgm:pt>
    <dgm:pt modelId="{71F9635F-B1AB-4406-84FF-710FC2DB78A1}" type="pres">
      <dgm:prSet presAssocID="{9B4E006D-2B1D-4734-B04A-FDD4E7476674}" presName="vert2" presStyleCnt="0"/>
      <dgm:spPr/>
    </dgm:pt>
    <dgm:pt modelId="{6F10FFA0-9D50-4B8F-8BEF-F01F48FAA427}" type="pres">
      <dgm:prSet presAssocID="{9B4E006D-2B1D-4734-B04A-FDD4E7476674}" presName="thinLine2b" presStyleLbl="callout" presStyleIdx="1" presStyleCnt="3"/>
      <dgm:spPr/>
    </dgm:pt>
    <dgm:pt modelId="{D2DFC6D5-97F2-4743-B65A-DD46BF7DE9CB}" type="pres">
      <dgm:prSet presAssocID="{9B4E006D-2B1D-4734-B04A-FDD4E7476674}" presName="vertSpace2b" presStyleCnt="0"/>
      <dgm:spPr/>
    </dgm:pt>
    <dgm:pt modelId="{5324EA08-9423-473E-AB3F-FDF787EC6EFE}" type="pres">
      <dgm:prSet presAssocID="{E3EB8B1F-443C-46BF-8742-18E272ABC462}" presName="horz2" presStyleCnt="0"/>
      <dgm:spPr/>
    </dgm:pt>
    <dgm:pt modelId="{BF5CB206-DDC8-4E34-98FE-8360D40FDCD8}" type="pres">
      <dgm:prSet presAssocID="{E3EB8B1F-443C-46BF-8742-18E272ABC462}" presName="horzSpace2" presStyleCnt="0"/>
      <dgm:spPr/>
    </dgm:pt>
    <dgm:pt modelId="{1EC748DC-A8D7-4C4E-89CA-CE8D0493D136}" type="pres">
      <dgm:prSet presAssocID="{E3EB8B1F-443C-46BF-8742-18E272ABC462}" presName="tx2" presStyleLbl="revTx" presStyleIdx="3" presStyleCnt="4"/>
      <dgm:spPr/>
      <dgm:t>
        <a:bodyPr/>
        <a:lstStyle/>
        <a:p>
          <a:endParaRPr lang="en-IN"/>
        </a:p>
      </dgm:t>
    </dgm:pt>
    <dgm:pt modelId="{1F0C1510-A209-455E-84A5-BDC3ED310548}" type="pres">
      <dgm:prSet presAssocID="{E3EB8B1F-443C-46BF-8742-18E272ABC462}" presName="vert2" presStyleCnt="0"/>
      <dgm:spPr/>
    </dgm:pt>
    <dgm:pt modelId="{74284B92-F53C-4285-AB1F-748B6D6593A5}" type="pres">
      <dgm:prSet presAssocID="{E3EB8B1F-443C-46BF-8742-18E272ABC462}" presName="thinLine2b" presStyleLbl="callout" presStyleIdx="2" presStyleCnt="3"/>
      <dgm:spPr/>
    </dgm:pt>
    <dgm:pt modelId="{0C43A6C9-9C4F-4ED9-9671-47EF444BC3DA}" type="pres">
      <dgm:prSet presAssocID="{E3EB8B1F-443C-46BF-8742-18E272ABC462}" presName="vertSpace2b" presStyleCnt="0"/>
      <dgm:spPr/>
    </dgm:pt>
  </dgm:ptLst>
  <dgm:cxnLst>
    <dgm:cxn modelId="{643B64A3-DADD-4045-9175-19AE8A01FB55}" srcId="{20C87856-6C18-47FF-8B61-660A93EA07E3}" destId="{3CB9601D-FB61-43E5-B950-E7B37FB5229D}" srcOrd="0" destOrd="0" parTransId="{401EFAB9-993D-4182-99EB-A9C8FDCF3290}" sibTransId="{3860900D-33D2-4245-817D-A16FFF4624EA}"/>
    <dgm:cxn modelId="{57309777-3698-48DE-A977-0407840DF394}" type="presOf" srcId="{1B2D9199-F0E5-4947-AF2B-2644A442470C}" destId="{AE538F11-5BF5-4554-A6E3-FC19413E0533}" srcOrd="0" destOrd="0" presId="urn:microsoft.com/office/officeart/2008/layout/LinedList"/>
    <dgm:cxn modelId="{B5637886-B25D-41AD-BD31-4A8452F8213B}" type="presOf" srcId="{3CB9601D-FB61-43E5-B950-E7B37FB5229D}" destId="{257A8C99-B5B8-4FAD-AFD9-0E582BB57B96}" srcOrd="0" destOrd="0" presId="urn:microsoft.com/office/officeart/2008/layout/LinedList"/>
    <dgm:cxn modelId="{D4F73684-6FFC-48B1-98DD-515F8D69FB05}" srcId="{1B2D9199-F0E5-4947-AF2B-2644A442470C}" destId="{20C87856-6C18-47FF-8B61-660A93EA07E3}" srcOrd="0" destOrd="0" parTransId="{EC8FAD99-AFBA-47C0-8463-633D838C0A06}" sibTransId="{9A2001E0-19B7-4657-B42E-7FDA89E2C122}"/>
    <dgm:cxn modelId="{D20E8B0E-EC70-4A71-9A97-A6B7D929180D}" type="presOf" srcId="{20C87856-6C18-47FF-8B61-660A93EA07E3}" destId="{CD8AC8AF-5B31-4AB6-A64C-83DFE5C5B439}" srcOrd="0" destOrd="0" presId="urn:microsoft.com/office/officeart/2008/layout/LinedList"/>
    <dgm:cxn modelId="{E72BD583-C76C-4D1B-B531-BCF4DFC9DF9B}" type="presOf" srcId="{E3EB8B1F-443C-46BF-8742-18E272ABC462}" destId="{1EC748DC-A8D7-4C4E-89CA-CE8D0493D136}" srcOrd="0" destOrd="0" presId="urn:microsoft.com/office/officeart/2008/layout/LinedList"/>
    <dgm:cxn modelId="{5A5D5E23-CEBF-4A68-A83E-422448D339B8}" type="presOf" srcId="{9B4E006D-2B1D-4734-B04A-FDD4E7476674}" destId="{F2BBD4B9-3545-4A1D-97F1-09BE5C01D7B6}" srcOrd="0" destOrd="0" presId="urn:microsoft.com/office/officeart/2008/layout/LinedList"/>
    <dgm:cxn modelId="{302F547D-8A06-4714-8A4A-B128ECDB7B2D}" srcId="{20C87856-6C18-47FF-8B61-660A93EA07E3}" destId="{9B4E006D-2B1D-4734-B04A-FDD4E7476674}" srcOrd="1" destOrd="0" parTransId="{D24F2451-4AAF-4260-9ED2-9214FEB07623}" sibTransId="{D5BF03C3-E5B7-4990-94E3-9380D226EC1D}"/>
    <dgm:cxn modelId="{B90E737F-1B42-4034-9E43-AACF63402DCF}" srcId="{20C87856-6C18-47FF-8B61-660A93EA07E3}" destId="{E3EB8B1F-443C-46BF-8742-18E272ABC462}" srcOrd="2" destOrd="0" parTransId="{35F725D1-8446-4420-AF11-FCFF9CA2F59E}" sibTransId="{BDFF65D9-1D21-4A43-916E-CBC8BF5FD8A3}"/>
    <dgm:cxn modelId="{456CDF3C-61BF-4A10-8FA6-05B4CA920B18}" type="presParOf" srcId="{AE538F11-5BF5-4554-A6E3-FC19413E0533}" destId="{01E28FC0-5D63-4183-B7CD-926CFF649C56}" srcOrd="0" destOrd="0" presId="urn:microsoft.com/office/officeart/2008/layout/LinedList"/>
    <dgm:cxn modelId="{AFFC7E78-79DE-45FC-9148-05ED36526DA0}" type="presParOf" srcId="{AE538F11-5BF5-4554-A6E3-FC19413E0533}" destId="{AA8ED296-056D-4709-B089-D1E8C0CD8A6F}" srcOrd="1" destOrd="0" presId="urn:microsoft.com/office/officeart/2008/layout/LinedList"/>
    <dgm:cxn modelId="{0609C8D1-F2AA-4C1A-BB4E-3CEC738F1906}" type="presParOf" srcId="{AA8ED296-056D-4709-B089-D1E8C0CD8A6F}" destId="{CD8AC8AF-5B31-4AB6-A64C-83DFE5C5B439}" srcOrd="0" destOrd="0" presId="urn:microsoft.com/office/officeart/2008/layout/LinedList"/>
    <dgm:cxn modelId="{09E70281-E463-4A2E-A401-EA8A881E4622}" type="presParOf" srcId="{AA8ED296-056D-4709-B089-D1E8C0CD8A6F}" destId="{87287A2A-0508-4A91-9EB0-0B8571B1D631}" srcOrd="1" destOrd="0" presId="urn:microsoft.com/office/officeart/2008/layout/LinedList"/>
    <dgm:cxn modelId="{1E4ABDD9-A3E5-4F02-B1E8-B61BA37D2224}" type="presParOf" srcId="{87287A2A-0508-4A91-9EB0-0B8571B1D631}" destId="{CE9495B9-BF4A-4CE4-BFDB-70BA0449D3A2}" srcOrd="0" destOrd="0" presId="urn:microsoft.com/office/officeart/2008/layout/LinedList"/>
    <dgm:cxn modelId="{1ECFA401-1B01-4B8A-BA81-FC4F9E64A4AF}" type="presParOf" srcId="{87287A2A-0508-4A91-9EB0-0B8571B1D631}" destId="{DC3640A9-E64C-4D27-A952-C896180DC4C8}" srcOrd="1" destOrd="0" presId="urn:microsoft.com/office/officeart/2008/layout/LinedList"/>
    <dgm:cxn modelId="{09D08E41-8492-4415-9A89-31B18E3338E9}" type="presParOf" srcId="{DC3640A9-E64C-4D27-A952-C896180DC4C8}" destId="{ED2C6EFB-D224-4238-B871-2637F01AC26C}" srcOrd="0" destOrd="0" presId="urn:microsoft.com/office/officeart/2008/layout/LinedList"/>
    <dgm:cxn modelId="{B1472022-77B2-417B-9989-B952EBA30BFA}" type="presParOf" srcId="{DC3640A9-E64C-4D27-A952-C896180DC4C8}" destId="{257A8C99-B5B8-4FAD-AFD9-0E582BB57B96}" srcOrd="1" destOrd="0" presId="urn:microsoft.com/office/officeart/2008/layout/LinedList"/>
    <dgm:cxn modelId="{1E998C70-2C22-456D-98DA-D836B98F3A20}" type="presParOf" srcId="{DC3640A9-E64C-4D27-A952-C896180DC4C8}" destId="{7BC04F68-2600-45AF-A091-79B69506225C}" srcOrd="2" destOrd="0" presId="urn:microsoft.com/office/officeart/2008/layout/LinedList"/>
    <dgm:cxn modelId="{4E801333-3786-4010-8DE4-6BC460C39F5A}" type="presParOf" srcId="{87287A2A-0508-4A91-9EB0-0B8571B1D631}" destId="{0639789D-1CB6-4C8B-8A60-51625C08F4F2}" srcOrd="2" destOrd="0" presId="urn:microsoft.com/office/officeart/2008/layout/LinedList"/>
    <dgm:cxn modelId="{A5C67F96-4F9B-4524-BC34-26C1ADE985F6}" type="presParOf" srcId="{87287A2A-0508-4A91-9EB0-0B8571B1D631}" destId="{DC4323FC-041F-4460-8530-9EEA5B15DD34}" srcOrd="3" destOrd="0" presId="urn:microsoft.com/office/officeart/2008/layout/LinedList"/>
    <dgm:cxn modelId="{8A1353A4-CD51-40F8-9507-0CD1E02EF124}" type="presParOf" srcId="{87287A2A-0508-4A91-9EB0-0B8571B1D631}" destId="{0C0519BB-A5E6-420E-BAE7-C97282D60157}" srcOrd="4" destOrd="0" presId="urn:microsoft.com/office/officeart/2008/layout/LinedList"/>
    <dgm:cxn modelId="{28CB0E13-12DC-404B-B1F0-D35B6BE7C6D3}" type="presParOf" srcId="{0C0519BB-A5E6-420E-BAE7-C97282D60157}" destId="{77FA94C3-FAD7-476A-8894-5A70B1038BAE}" srcOrd="0" destOrd="0" presId="urn:microsoft.com/office/officeart/2008/layout/LinedList"/>
    <dgm:cxn modelId="{CB7CA8FB-D7A2-453C-B475-E9B86896A9EA}" type="presParOf" srcId="{0C0519BB-A5E6-420E-BAE7-C97282D60157}" destId="{F2BBD4B9-3545-4A1D-97F1-09BE5C01D7B6}" srcOrd="1" destOrd="0" presId="urn:microsoft.com/office/officeart/2008/layout/LinedList"/>
    <dgm:cxn modelId="{9B94621B-546B-488D-B241-126672B53EC9}" type="presParOf" srcId="{0C0519BB-A5E6-420E-BAE7-C97282D60157}" destId="{71F9635F-B1AB-4406-84FF-710FC2DB78A1}" srcOrd="2" destOrd="0" presId="urn:microsoft.com/office/officeart/2008/layout/LinedList"/>
    <dgm:cxn modelId="{3316FCBD-8834-4D2C-B72B-F90A04225000}" type="presParOf" srcId="{87287A2A-0508-4A91-9EB0-0B8571B1D631}" destId="{6F10FFA0-9D50-4B8F-8BEF-F01F48FAA427}" srcOrd="5" destOrd="0" presId="urn:microsoft.com/office/officeart/2008/layout/LinedList"/>
    <dgm:cxn modelId="{05E49FFD-4792-4263-B8E4-8F4E8E2FDEA4}" type="presParOf" srcId="{87287A2A-0508-4A91-9EB0-0B8571B1D631}" destId="{D2DFC6D5-97F2-4743-B65A-DD46BF7DE9CB}" srcOrd="6" destOrd="0" presId="urn:microsoft.com/office/officeart/2008/layout/LinedList"/>
    <dgm:cxn modelId="{8CC9634A-8104-4C3C-B9E1-53540C51C5B4}" type="presParOf" srcId="{87287A2A-0508-4A91-9EB0-0B8571B1D631}" destId="{5324EA08-9423-473E-AB3F-FDF787EC6EFE}" srcOrd="7" destOrd="0" presId="urn:microsoft.com/office/officeart/2008/layout/LinedList"/>
    <dgm:cxn modelId="{5734887E-26C5-42BF-AFF1-63DB22C263DB}" type="presParOf" srcId="{5324EA08-9423-473E-AB3F-FDF787EC6EFE}" destId="{BF5CB206-DDC8-4E34-98FE-8360D40FDCD8}" srcOrd="0" destOrd="0" presId="urn:microsoft.com/office/officeart/2008/layout/LinedList"/>
    <dgm:cxn modelId="{E5F2BA8B-9ECE-4E92-8C7E-2BFA83904B8B}" type="presParOf" srcId="{5324EA08-9423-473E-AB3F-FDF787EC6EFE}" destId="{1EC748DC-A8D7-4C4E-89CA-CE8D0493D136}" srcOrd="1" destOrd="0" presId="urn:microsoft.com/office/officeart/2008/layout/LinedList"/>
    <dgm:cxn modelId="{0177C936-BC4C-46E1-B096-B59F704B6155}" type="presParOf" srcId="{5324EA08-9423-473E-AB3F-FDF787EC6EFE}" destId="{1F0C1510-A209-455E-84A5-BDC3ED310548}" srcOrd="2" destOrd="0" presId="urn:microsoft.com/office/officeart/2008/layout/LinedList"/>
    <dgm:cxn modelId="{0ECFF5E1-A3A8-45A2-AED3-782258EC6452}" type="presParOf" srcId="{87287A2A-0508-4A91-9EB0-0B8571B1D631}" destId="{74284B92-F53C-4285-AB1F-748B6D6593A5}" srcOrd="8" destOrd="0" presId="urn:microsoft.com/office/officeart/2008/layout/LinedList"/>
    <dgm:cxn modelId="{E37C6868-B2F0-4769-83C5-96D1DFD619DB}" type="presParOf" srcId="{87287A2A-0508-4A91-9EB0-0B8571B1D631}" destId="{0C43A6C9-9C4F-4ED9-9671-47EF444BC3DA}"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C9B55EA-2043-4923-A53C-4E592E6B0D7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945E2D3-A5D5-46FA-99FD-A0A9F091C0E0}">
      <dgm:prSet custT="1"/>
      <dgm:spPr/>
      <dgm:t>
        <a:bodyPr/>
        <a:lstStyle/>
        <a:p>
          <a:pPr rtl="0"/>
          <a:r>
            <a:rPr lang="en-US" sz="2400" dirty="0"/>
            <a:t>Section 18:</a:t>
          </a:r>
        </a:p>
        <a:p>
          <a:pPr rtl="0"/>
          <a:r>
            <a:rPr lang="en-US" sz="2400" b="1" u="sng" dirty="0"/>
            <a:t>Return amount and compensation in following cases:</a:t>
          </a:r>
        </a:p>
      </dgm:t>
    </dgm:pt>
    <dgm:pt modelId="{A762A062-DE32-4F63-9B29-395A102A73FF}" type="parTrans" cxnId="{D1326997-EAF1-4E51-84B8-376A33E79BEC}">
      <dgm:prSet/>
      <dgm:spPr/>
      <dgm:t>
        <a:bodyPr/>
        <a:lstStyle/>
        <a:p>
          <a:endParaRPr lang="en-US" sz="1800"/>
        </a:p>
      </dgm:t>
    </dgm:pt>
    <dgm:pt modelId="{14C4A9CC-CC53-4D42-A7DF-02BF031B5652}" type="sibTrans" cxnId="{D1326997-EAF1-4E51-84B8-376A33E79BEC}">
      <dgm:prSet/>
      <dgm:spPr/>
      <dgm:t>
        <a:bodyPr/>
        <a:lstStyle/>
        <a:p>
          <a:endParaRPr lang="en-US" sz="1800"/>
        </a:p>
      </dgm:t>
    </dgm:pt>
    <dgm:pt modelId="{9F7FFE71-6892-4D05-8627-C51A36B4A7C0}">
      <dgm:prSet custT="1"/>
      <dgm:spPr/>
      <dgm:t>
        <a:bodyPr/>
        <a:lstStyle/>
        <a:p>
          <a:pPr rtl="0"/>
          <a:r>
            <a:rPr lang="en-US" sz="1800" dirty="0"/>
            <a:t>Fails to complete the project</a:t>
          </a:r>
        </a:p>
      </dgm:t>
    </dgm:pt>
    <dgm:pt modelId="{B165AE0E-3DDF-4FAB-8DB5-200C53DCB8C3}" type="parTrans" cxnId="{2F4A3199-F53F-47C0-8A03-7833866A65C5}">
      <dgm:prSet/>
      <dgm:spPr/>
      <dgm:t>
        <a:bodyPr/>
        <a:lstStyle/>
        <a:p>
          <a:endParaRPr lang="en-US" sz="1800"/>
        </a:p>
      </dgm:t>
    </dgm:pt>
    <dgm:pt modelId="{E6CF4D17-7B5D-45D0-AE02-00D27D840EFF}" type="sibTrans" cxnId="{2F4A3199-F53F-47C0-8A03-7833866A65C5}">
      <dgm:prSet/>
      <dgm:spPr/>
      <dgm:t>
        <a:bodyPr/>
        <a:lstStyle/>
        <a:p>
          <a:endParaRPr lang="en-US" sz="1800"/>
        </a:p>
      </dgm:t>
    </dgm:pt>
    <dgm:pt modelId="{9B0BBB8A-35F4-4C08-9950-6686D7A76AAB}">
      <dgm:prSet custT="1"/>
      <dgm:spPr/>
      <dgm:t>
        <a:bodyPr/>
        <a:lstStyle/>
        <a:p>
          <a:pPr rtl="0"/>
          <a:r>
            <a:rPr lang="en-US" sz="1800" dirty="0"/>
            <a:t>Fails to give possession</a:t>
          </a:r>
        </a:p>
      </dgm:t>
    </dgm:pt>
    <dgm:pt modelId="{CDCECFFA-81A8-4027-B435-9767AE713E2A}" type="parTrans" cxnId="{BD953988-C491-4C37-9698-A97D893925AC}">
      <dgm:prSet/>
      <dgm:spPr/>
      <dgm:t>
        <a:bodyPr/>
        <a:lstStyle/>
        <a:p>
          <a:endParaRPr lang="en-US" sz="1800"/>
        </a:p>
      </dgm:t>
    </dgm:pt>
    <dgm:pt modelId="{710C25BE-49A9-40FE-B394-D272E16A4B9D}" type="sibTrans" cxnId="{BD953988-C491-4C37-9698-A97D893925AC}">
      <dgm:prSet/>
      <dgm:spPr/>
      <dgm:t>
        <a:bodyPr/>
        <a:lstStyle/>
        <a:p>
          <a:endParaRPr lang="en-US" sz="1800"/>
        </a:p>
      </dgm:t>
    </dgm:pt>
    <dgm:pt modelId="{394846FF-53F3-4BEA-948A-C2FBB1216348}">
      <dgm:prSet custT="1"/>
      <dgm:spPr/>
      <dgm:t>
        <a:bodyPr/>
        <a:lstStyle/>
        <a:p>
          <a:pPr rtl="0"/>
          <a:r>
            <a:rPr lang="en-US" sz="1800" dirty="0"/>
            <a:t>Allottee withdraws</a:t>
          </a:r>
        </a:p>
      </dgm:t>
    </dgm:pt>
    <dgm:pt modelId="{615E8513-A648-4652-AA35-426532B0DBFE}" type="parTrans" cxnId="{FA4706CA-2E27-42A8-AAF8-E4B3BE53426C}">
      <dgm:prSet/>
      <dgm:spPr/>
      <dgm:t>
        <a:bodyPr/>
        <a:lstStyle/>
        <a:p>
          <a:endParaRPr lang="en-US" sz="1800"/>
        </a:p>
      </dgm:t>
    </dgm:pt>
    <dgm:pt modelId="{F177F749-F990-4D41-BB85-BED940438BF7}" type="sibTrans" cxnId="{FA4706CA-2E27-42A8-AAF8-E4B3BE53426C}">
      <dgm:prSet/>
      <dgm:spPr/>
      <dgm:t>
        <a:bodyPr/>
        <a:lstStyle/>
        <a:p>
          <a:endParaRPr lang="en-US" sz="1800"/>
        </a:p>
      </dgm:t>
    </dgm:pt>
    <dgm:pt modelId="{18D0B512-BE20-4292-8466-86DBB0450270}">
      <dgm:prSet custT="1"/>
      <dgm:spPr/>
      <dgm:t>
        <a:bodyPr/>
        <a:lstStyle/>
        <a:p>
          <a:pPr rtl="0"/>
          <a:r>
            <a:rPr lang="en-US" sz="1800" dirty="0"/>
            <a:t>Amount: Amount paid by allottee + Interest + compensation</a:t>
          </a:r>
        </a:p>
      </dgm:t>
    </dgm:pt>
    <dgm:pt modelId="{771299E2-A9D9-4259-8333-B27DD2465590}" type="parTrans" cxnId="{E9AFF3F9-1CBD-4DAF-8F26-D089DF0C9D17}">
      <dgm:prSet/>
      <dgm:spPr/>
      <dgm:t>
        <a:bodyPr/>
        <a:lstStyle/>
        <a:p>
          <a:endParaRPr lang="en-US" sz="1800"/>
        </a:p>
      </dgm:t>
    </dgm:pt>
    <dgm:pt modelId="{5450DD4C-9DC4-40DD-B870-47FF2CB255B4}" type="sibTrans" cxnId="{E9AFF3F9-1CBD-4DAF-8F26-D089DF0C9D17}">
      <dgm:prSet/>
      <dgm:spPr/>
      <dgm:t>
        <a:bodyPr/>
        <a:lstStyle/>
        <a:p>
          <a:endParaRPr lang="en-US" sz="1800"/>
        </a:p>
      </dgm:t>
    </dgm:pt>
    <dgm:pt modelId="{6FAD6DA7-0A4C-4645-AAD7-4F4F6ED17CCF}">
      <dgm:prSet custT="1"/>
      <dgm:spPr/>
      <dgm:t>
        <a:bodyPr/>
        <a:lstStyle/>
        <a:p>
          <a:pPr rtl="0"/>
          <a:r>
            <a:rPr lang="en-US" sz="1800" dirty="0"/>
            <a:t>If Allottee Remains: Interest per month till date of Possession. (rate of Interest @ SBI-MCLR + 2% p.a.)</a:t>
          </a:r>
        </a:p>
      </dgm:t>
    </dgm:pt>
    <dgm:pt modelId="{DDE93856-12CC-4126-9F4F-31B698CB6790}" type="parTrans" cxnId="{5695FD78-926B-406A-BE13-1A89827AC3FE}">
      <dgm:prSet/>
      <dgm:spPr/>
      <dgm:t>
        <a:bodyPr/>
        <a:lstStyle/>
        <a:p>
          <a:endParaRPr lang="en-US" sz="1800"/>
        </a:p>
      </dgm:t>
    </dgm:pt>
    <dgm:pt modelId="{C89AE5E9-2EDA-48F7-B1C3-E762C02BB788}" type="sibTrans" cxnId="{5695FD78-926B-406A-BE13-1A89827AC3FE}">
      <dgm:prSet/>
      <dgm:spPr/>
      <dgm:t>
        <a:bodyPr/>
        <a:lstStyle/>
        <a:p>
          <a:endParaRPr lang="en-US" sz="1800"/>
        </a:p>
      </dgm:t>
    </dgm:pt>
    <dgm:pt modelId="{8699D329-B3D9-47CF-A9EF-6AA66AB3E666}">
      <dgm:prSet custT="1"/>
      <dgm:spPr/>
      <dgm:t>
        <a:bodyPr/>
        <a:lstStyle/>
        <a:p>
          <a:pPr rtl="0"/>
          <a:r>
            <a:rPr lang="en-US" sz="1800" dirty="0"/>
            <a:t>In case of Defective Title: Any loss caused to allottee- No Limitation of Time. </a:t>
          </a:r>
        </a:p>
      </dgm:t>
    </dgm:pt>
    <dgm:pt modelId="{A3998289-D8D1-4BBC-80BA-06D22630CB11}" type="parTrans" cxnId="{74C4190E-0351-4F50-89FF-03DECC1DF22E}">
      <dgm:prSet/>
      <dgm:spPr/>
      <dgm:t>
        <a:bodyPr/>
        <a:lstStyle/>
        <a:p>
          <a:endParaRPr lang="en-US" sz="1800"/>
        </a:p>
      </dgm:t>
    </dgm:pt>
    <dgm:pt modelId="{08053A8F-E66E-4038-A71A-D460F769AC82}" type="sibTrans" cxnId="{74C4190E-0351-4F50-89FF-03DECC1DF22E}">
      <dgm:prSet/>
      <dgm:spPr/>
      <dgm:t>
        <a:bodyPr/>
        <a:lstStyle/>
        <a:p>
          <a:endParaRPr lang="en-US" sz="1800"/>
        </a:p>
      </dgm:t>
    </dgm:pt>
    <dgm:pt modelId="{7A381928-1D29-4EAA-B8DF-B2554F37E0A0}">
      <dgm:prSet custT="1"/>
      <dgm:spPr/>
      <dgm:t>
        <a:bodyPr/>
        <a:lstStyle/>
        <a:p>
          <a:pPr rtl="0"/>
          <a:r>
            <a:rPr lang="en-US" sz="1800" dirty="0"/>
            <a:t>If Promoter fails to Discharge his obligations: Compensation as decided by Adjudicating Officer.</a:t>
          </a:r>
        </a:p>
      </dgm:t>
    </dgm:pt>
    <dgm:pt modelId="{9929D258-D9BF-4167-B747-9F0E672A3A31}" type="parTrans" cxnId="{15FA0C06-1186-4DB5-8342-F4BA2A624724}">
      <dgm:prSet/>
      <dgm:spPr/>
      <dgm:t>
        <a:bodyPr/>
        <a:lstStyle/>
        <a:p>
          <a:endParaRPr lang="en-US" sz="1800"/>
        </a:p>
      </dgm:t>
    </dgm:pt>
    <dgm:pt modelId="{8FC5AD65-A62B-4EAE-8294-2886466553D3}" type="sibTrans" cxnId="{15FA0C06-1186-4DB5-8342-F4BA2A624724}">
      <dgm:prSet/>
      <dgm:spPr/>
      <dgm:t>
        <a:bodyPr/>
        <a:lstStyle/>
        <a:p>
          <a:endParaRPr lang="en-US" sz="1800"/>
        </a:p>
      </dgm:t>
    </dgm:pt>
    <dgm:pt modelId="{DAF59BDA-3D65-45DF-BEBC-ADD7F30BD9EE}" type="pres">
      <dgm:prSet presAssocID="{6C9B55EA-2043-4923-A53C-4E592E6B0D78}" presName="vert0" presStyleCnt="0">
        <dgm:presLayoutVars>
          <dgm:dir/>
          <dgm:animOne val="branch"/>
          <dgm:animLvl val="lvl"/>
        </dgm:presLayoutVars>
      </dgm:prSet>
      <dgm:spPr/>
      <dgm:t>
        <a:bodyPr/>
        <a:lstStyle/>
        <a:p>
          <a:endParaRPr lang="en-IN"/>
        </a:p>
      </dgm:t>
    </dgm:pt>
    <dgm:pt modelId="{B5468769-387B-4C0C-B9B0-23C42A56BCF0}" type="pres">
      <dgm:prSet presAssocID="{5945E2D3-A5D5-46FA-99FD-A0A9F091C0E0}" presName="thickLine" presStyleLbl="alignNode1" presStyleIdx="0" presStyleCnt="1"/>
      <dgm:spPr/>
    </dgm:pt>
    <dgm:pt modelId="{C673DB60-DA9B-4CA5-89A2-665BE3F734D0}" type="pres">
      <dgm:prSet presAssocID="{5945E2D3-A5D5-46FA-99FD-A0A9F091C0E0}" presName="horz1" presStyleCnt="0"/>
      <dgm:spPr/>
    </dgm:pt>
    <dgm:pt modelId="{801AD384-6D7D-4903-BA9C-807B8692C356}" type="pres">
      <dgm:prSet presAssocID="{5945E2D3-A5D5-46FA-99FD-A0A9F091C0E0}" presName="tx1" presStyleLbl="revTx" presStyleIdx="0" presStyleCnt="8"/>
      <dgm:spPr/>
      <dgm:t>
        <a:bodyPr/>
        <a:lstStyle/>
        <a:p>
          <a:endParaRPr lang="en-IN"/>
        </a:p>
      </dgm:t>
    </dgm:pt>
    <dgm:pt modelId="{9CA8FCA3-FD05-4142-A2A7-BBE0D8623491}" type="pres">
      <dgm:prSet presAssocID="{5945E2D3-A5D5-46FA-99FD-A0A9F091C0E0}" presName="vert1" presStyleCnt="0"/>
      <dgm:spPr/>
    </dgm:pt>
    <dgm:pt modelId="{E35E1611-5096-499B-926F-B0DEF9437C47}" type="pres">
      <dgm:prSet presAssocID="{9F7FFE71-6892-4D05-8627-C51A36B4A7C0}" presName="vertSpace2a" presStyleCnt="0"/>
      <dgm:spPr/>
    </dgm:pt>
    <dgm:pt modelId="{E8ED2A96-E031-4C17-B437-2571C4861C3D}" type="pres">
      <dgm:prSet presAssocID="{9F7FFE71-6892-4D05-8627-C51A36B4A7C0}" presName="horz2" presStyleCnt="0"/>
      <dgm:spPr/>
    </dgm:pt>
    <dgm:pt modelId="{D2E38C6D-6CD4-448D-A039-753F0711BDEA}" type="pres">
      <dgm:prSet presAssocID="{9F7FFE71-6892-4D05-8627-C51A36B4A7C0}" presName="horzSpace2" presStyleCnt="0"/>
      <dgm:spPr/>
    </dgm:pt>
    <dgm:pt modelId="{5973035B-8969-4534-B416-B843FD13F104}" type="pres">
      <dgm:prSet presAssocID="{9F7FFE71-6892-4D05-8627-C51A36B4A7C0}" presName="tx2" presStyleLbl="revTx" presStyleIdx="1" presStyleCnt="8"/>
      <dgm:spPr/>
      <dgm:t>
        <a:bodyPr/>
        <a:lstStyle/>
        <a:p>
          <a:endParaRPr lang="en-IN"/>
        </a:p>
      </dgm:t>
    </dgm:pt>
    <dgm:pt modelId="{7E68ED5E-1782-4E07-B7D5-50AD98F7004F}" type="pres">
      <dgm:prSet presAssocID="{9F7FFE71-6892-4D05-8627-C51A36B4A7C0}" presName="vert2" presStyleCnt="0"/>
      <dgm:spPr/>
    </dgm:pt>
    <dgm:pt modelId="{E7CE714A-7530-46CC-B393-AED3124419EC}" type="pres">
      <dgm:prSet presAssocID="{9F7FFE71-6892-4D05-8627-C51A36B4A7C0}" presName="thinLine2b" presStyleLbl="callout" presStyleIdx="0" presStyleCnt="7"/>
      <dgm:spPr/>
    </dgm:pt>
    <dgm:pt modelId="{899C7AEA-A41A-41BA-ACB1-BD48A3A62447}" type="pres">
      <dgm:prSet presAssocID="{9F7FFE71-6892-4D05-8627-C51A36B4A7C0}" presName="vertSpace2b" presStyleCnt="0"/>
      <dgm:spPr/>
    </dgm:pt>
    <dgm:pt modelId="{656D8CA4-12DC-474C-BF2E-46605809B530}" type="pres">
      <dgm:prSet presAssocID="{9B0BBB8A-35F4-4C08-9950-6686D7A76AAB}" presName="horz2" presStyleCnt="0"/>
      <dgm:spPr/>
    </dgm:pt>
    <dgm:pt modelId="{D3B6D9D9-E747-40DC-9597-44314E9391D1}" type="pres">
      <dgm:prSet presAssocID="{9B0BBB8A-35F4-4C08-9950-6686D7A76AAB}" presName="horzSpace2" presStyleCnt="0"/>
      <dgm:spPr/>
    </dgm:pt>
    <dgm:pt modelId="{7039DA6B-EA45-47B2-B436-A013E031DE6D}" type="pres">
      <dgm:prSet presAssocID="{9B0BBB8A-35F4-4C08-9950-6686D7A76AAB}" presName="tx2" presStyleLbl="revTx" presStyleIdx="2" presStyleCnt="8"/>
      <dgm:spPr/>
      <dgm:t>
        <a:bodyPr/>
        <a:lstStyle/>
        <a:p>
          <a:endParaRPr lang="en-IN"/>
        </a:p>
      </dgm:t>
    </dgm:pt>
    <dgm:pt modelId="{5C8F6096-6B9C-467F-85A4-FF66103BEC6F}" type="pres">
      <dgm:prSet presAssocID="{9B0BBB8A-35F4-4C08-9950-6686D7A76AAB}" presName="vert2" presStyleCnt="0"/>
      <dgm:spPr/>
    </dgm:pt>
    <dgm:pt modelId="{DC5010B4-F667-4539-992D-3398697EC6D9}" type="pres">
      <dgm:prSet presAssocID="{9B0BBB8A-35F4-4C08-9950-6686D7A76AAB}" presName="thinLine2b" presStyleLbl="callout" presStyleIdx="1" presStyleCnt="7"/>
      <dgm:spPr/>
    </dgm:pt>
    <dgm:pt modelId="{4D2AA1C9-B2B3-4AC0-9EDA-680370A3A657}" type="pres">
      <dgm:prSet presAssocID="{9B0BBB8A-35F4-4C08-9950-6686D7A76AAB}" presName="vertSpace2b" presStyleCnt="0"/>
      <dgm:spPr/>
    </dgm:pt>
    <dgm:pt modelId="{6FF01938-4A03-4985-A080-7CA5D600F69D}" type="pres">
      <dgm:prSet presAssocID="{394846FF-53F3-4BEA-948A-C2FBB1216348}" presName="horz2" presStyleCnt="0"/>
      <dgm:spPr/>
    </dgm:pt>
    <dgm:pt modelId="{BFD4D2BD-BBBC-4E46-AFCC-51A95F99BC03}" type="pres">
      <dgm:prSet presAssocID="{394846FF-53F3-4BEA-948A-C2FBB1216348}" presName="horzSpace2" presStyleCnt="0"/>
      <dgm:spPr/>
    </dgm:pt>
    <dgm:pt modelId="{19305C45-8FE5-4BE0-B909-FEF7BE71B9FD}" type="pres">
      <dgm:prSet presAssocID="{394846FF-53F3-4BEA-948A-C2FBB1216348}" presName="tx2" presStyleLbl="revTx" presStyleIdx="3" presStyleCnt="8"/>
      <dgm:spPr/>
      <dgm:t>
        <a:bodyPr/>
        <a:lstStyle/>
        <a:p>
          <a:endParaRPr lang="en-IN"/>
        </a:p>
      </dgm:t>
    </dgm:pt>
    <dgm:pt modelId="{E0D8C874-ECD7-4FDC-B716-D8152C5E666A}" type="pres">
      <dgm:prSet presAssocID="{394846FF-53F3-4BEA-948A-C2FBB1216348}" presName="vert2" presStyleCnt="0"/>
      <dgm:spPr/>
    </dgm:pt>
    <dgm:pt modelId="{D102E491-479D-4D97-B93F-B5EC68FC2C59}" type="pres">
      <dgm:prSet presAssocID="{394846FF-53F3-4BEA-948A-C2FBB1216348}" presName="thinLine2b" presStyleLbl="callout" presStyleIdx="2" presStyleCnt="7"/>
      <dgm:spPr/>
    </dgm:pt>
    <dgm:pt modelId="{5707862D-BD91-48A3-B77A-68AB576E469C}" type="pres">
      <dgm:prSet presAssocID="{394846FF-53F3-4BEA-948A-C2FBB1216348}" presName="vertSpace2b" presStyleCnt="0"/>
      <dgm:spPr/>
    </dgm:pt>
    <dgm:pt modelId="{A93EBB5A-A843-4495-8DA1-E8BF79DCDAD3}" type="pres">
      <dgm:prSet presAssocID="{18D0B512-BE20-4292-8466-86DBB0450270}" presName="horz2" presStyleCnt="0"/>
      <dgm:spPr/>
    </dgm:pt>
    <dgm:pt modelId="{2F18ADEE-D6B1-4B7A-BF01-C5DE36CCD498}" type="pres">
      <dgm:prSet presAssocID="{18D0B512-BE20-4292-8466-86DBB0450270}" presName="horzSpace2" presStyleCnt="0"/>
      <dgm:spPr/>
    </dgm:pt>
    <dgm:pt modelId="{E8EF64E9-58CD-4A37-8451-B70461D81395}" type="pres">
      <dgm:prSet presAssocID="{18D0B512-BE20-4292-8466-86DBB0450270}" presName="tx2" presStyleLbl="revTx" presStyleIdx="4" presStyleCnt="8"/>
      <dgm:spPr/>
      <dgm:t>
        <a:bodyPr/>
        <a:lstStyle/>
        <a:p>
          <a:endParaRPr lang="en-IN"/>
        </a:p>
      </dgm:t>
    </dgm:pt>
    <dgm:pt modelId="{1744523E-5AB1-4C93-BDDF-4D3CE3FAA609}" type="pres">
      <dgm:prSet presAssocID="{18D0B512-BE20-4292-8466-86DBB0450270}" presName="vert2" presStyleCnt="0"/>
      <dgm:spPr/>
    </dgm:pt>
    <dgm:pt modelId="{FAD32E41-0576-4AF9-B6D5-DA976E897B73}" type="pres">
      <dgm:prSet presAssocID="{18D0B512-BE20-4292-8466-86DBB0450270}" presName="thinLine2b" presStyleLbl="callout" presStyleIdx="3" presStyleCnt="7"/>
      <dgm:spPr/>
    </dgm:pt>
    <dgm:pt modelId="{887C0278-C47C-400D-9830-F1E809681D7A}" type="pres">
      <dgm:prSet presAssocID="{18D0B512-BE20-4292-8466-86DBB0450270}" presName="vertSpace2b" presStyleCnt="0"/>
      <dgm:spPr/>
    </dgm:pt>
    <dgm:pt modelId="{D7657C9E-43FB-470B-9754-AD34FF5B1154}" type="pres">
      <dgm:prSet presAssocID="{6FAD6DA7-0A4C-4645-AAD7-4F4F6ED17CCF}" presName="horz2" presStyleCnt="0"/>
      <dgm:spPr/>
    </dgm:pt>
    <dgm:pt modelId="{876D27B3-A38B-4ECD-8A00-28C17B181A32}" type="pres">
      <dgm:prSet presAssocID="{6FAD6DA7-0A4C-4645-AAD7-4F4F6ED17CCF}" presName="horzSpace2" presStyleCnt="0"/>
      <dgm:spPr/>
    </dgm:pt>
    <dgm:pt modelId="{613EC116-7358-424C-805E-A17920AEECDE}" type="pres">
      <dgm:prSet presAssocID="{6FAD6DA7-0A4C-4645-AAD7-4F4F6ED17CCF}" presName="tx2" presStyleLbl="revTx" presStyleIdx="5" presStyleCnt="8"/>
      <dgm:spPr/>
      <dgm:t>
        <a:bodyPr/>
        <a:lstStyle/>
        <a:p>
          <a:endParaRPr lang="en-IN"/>
        </a:p>
      </dgm:t>
    </dgm:pt>
    <dgm:pt modelId="{D29954A3-5EBB-4699-A620-4BD1F92EEC1D}" type="pres">
      <dgm:prSet presAssocID="{6FAD6DA7-0A4C-4645-AAD7-4F4F6ED17CCF}" presName="vert2" presStyleCnt="0"/>
      <dgm:spPr/>
    </dgm:pt>
    <dgm:pt modelId="{3282C783-29B6-4025-8405-0C3C23B126CC}" type="pres">
      <dgm:prSet presAssocID="{6FAD6DA7-0A4C-4645-AAD7-4F4F6ED17CCF}" presName="thinLine2b" presStyleLbl="callout" presStyleIdx="4" presStyleCnt="7"/>
      <dgm:spPr/>
    </dgm:pt>
    <dgm:pt modelId="{C9F11106-CFE2-4A28-AD8B-5EFC7EB84BC3}" type="pres">
      <dgm:prSet presAssocID="{6FAD6DA7-0A4C-4645-AAD7-4F4F6ED17CCF}" presName="vertSpace2b" presStyleCnt="0"/>
      <dgm:spPr/>
    </dgm:pt>
    <dgm:pt modelId="{BE8039D0-E6E2-4423-BEDC-5047C5C24161}" type="pres">
      <dgm:prSet presAssocID="{8699D329-B3D9-47CF-A9EF-6AA66AB3E666}" presName="horz2" presStyleCnt="0"/>
      <dgm:spPr/>
    </dgm:pt>
    <dgm:pt modelId="{91953B62-731F-4FCD-ACB6-669548446827}" type="pres">
      <dgm:prSet presAssocID="{8699D329-B3D9-47CF-A9EF-6AA66AB3E666}" presName="horzSpace2" presStyleCnt="0"/>
      <dgm:spPr/>
    </dgm:pt>
    <dgm:pt modelId="{CCDE61B7-08EE-4DC3-AC45-C057F4DA0C57}" type="pres">
      <dgm:prSet presAssocID="{8699D329-B3D9-47CF-A9EF-6AA66AB3E666}" presName="tx2" presStyleLbl="revTx" presStyleIdx="6" presStyleCnt="8"/>
      <dgm:spPr/>
      <dgm:t>
        <a:bodyPr/>
        <a:lstStyle/>
        <a:p>
          <a:endParaRPr lang="en-IN"/>
        </a:p>
      </dgm:t>
    </dgm:pt>
    <dgm:pt modelId="{079191DD-6A9F-4D65-92B0-E7C86F57C332}" type="pres">
      <dgm:prSet presAssocID="{8699D329-B3D9-47CF-A9EF-6AA66AB3E666}" presName="vert2" presStyleCnt="0"/>
      <dgm:spPr/>
    </dgm:pt>
    <dgm:pt modelId="{E34A427A-C688-4A78-93C8-C196B0623356}" type="pres">
      <dgm:prSet presAssocID="{8699D329-B3D9-47CF-A9EF-6AA66AB3E666}" presName="thinLine2b" presStyleLbl="callout" presStyleIdx="5" presStyleCnt="7"/>
      <dgm:spPr/>
    </dgm:pt>
    <dgm:pt modelId="{9539C3AB-8BFD-4799-8347-1B0937865C42}" type="pres">
      <dgm:prSet presAssocID="{8699D329-B3D9-47CF-A9EF-6AA66AB3E666}" presName="vertSpace2b" presStyleCnt="0"/>
      <dgm:spPr/>
    </dgm:pt>
    <dgm:pt modelId="{E46BAC2F-2800-4447-9CC4-401396041EA0}" type="pres">
      <dgm:prSet presAssocID="{7A381928-1D29-4EAA-B8DF-B2554F37E0A0}" presName="horz2" presStyleCnt="0"/>
      <dgm:spPr/>
    </dgm:pt>
    <dgm:pt modelId="{FC88B570-83B6-4700-B29A-E06122729193}" type="pres">
      <dgm:prSet presAssocID="{7A381928-1D29-4EAA-B8DF-B2554F37E0A0}" presName="horzSpace2" presStyleCnt="0"/>
      <dgm:spPr/>
    </dgm:pt>
    <dgm:pt modelId="{BC3D7A7E-EF22-49F2-966B-0E5D0D375380}" type="pres">
      <dgm:prSet presAssocID="{7A381928-1D29-4EAA-B8DF-B2554F37E0A0}" presName="tx2" presStyleLbl="revTx" presStyleIdx="7" presStyleCnt="8"/>
      <dgm:spPr/>
      <dgm:t>
        <a:bodyPr/>
        <a:lstStyle/>
        <a:p>
          <a:endParaRPr lang="en-IN"/>
        </a:p>
      </dgm:t>
    </dgm:pt>
    <dgm:pt modelId="{ECF52F9E-04FD-45AB-A642-88C1910A44A8}" type="pres">
      <dgm:prSet presAssocID="{7A381928-1D29-4EAA-B8DF-B2554F37E0A0}" presName="vert2" presStyleCnt="0"/>
      <dgm:spPr/>
    </dgm:pt>
    <dgm:pt modelId="{91E961F1-EA8F-47D5-9256-A3183A09E3F2}" type="pres">
      <dgm:prSet presAssocID="{7A381928-1D29-4EAA-B8DF-B2554F37E0A0}" presName="thinLine2b" presStyleLbl="callout" presStyleIdx="6" presStyleCnt="7"/>
      <dgm:spPr/>
    </dgm:pt>
    <dgm:pt modelId="{FF331F72-325F-4572-B224-514B1F85E6CB}" type="pres">
      <dgm:prSet presAssocID="{7A381928-1D29-4EAA-B8DF-B2554F37E0A0}" presName="vertSpace2b" presStyleCnt="0"/>
      <dgm:spPr/>
    </dgm:pt>
  </dgm:ptLst>
  <dgm:cxnLst>
    <dgm:cxn modelId="{5695FD78-926B-406A-BE13-1A89827AC3FE}" srcId="{5945E2D3-A5D5-46FA-99FD-A0A9F091C0E0}" destId="{6FAD6DA7-0A4C-4645-AAD7-4F4F6ED17CCF}" srcOrd="4" destOrd="0" parTransId="{DDE93856-12CC-4126-9F4F-31B698CB6790}" sibTransId="{C89AE5E9-2EDA-48F7-B1C3-E762C02BB788}"/>
    <dgm:cxn modelId="{945C10F1-67C4-4A02-B99A-5878A94B3A6B}" type="presOf" srcId="{8699D329-B3D9-47CF-A9EF-6AA66AB3E666}" destId="{CCDE61B7-08EE-4DC3-AC45-C057F4DA0C57}" srcOrd="0" destOrd="0" presId="urn:microsoft.com/office/officeart/2008/layout/LinedList"/>
    <dgm:cxn modelId="{8E9F4DFB-3E85-44DC-917C-1C2D09D63B18}" type="presOf" srcId="{394846FF-53F3-4BEA-948A-C2FBB1216348}" destId="{19305C45-8FE5-4BE0-B909-FEF7BE71B9FD}" srcOrd="0" destOrd="0" presId="urn:microsoft.com/office/officeart/2008/layout/LinedList"/>
    <dgm:cxn modelId="{FA4706CA-2E27-42A8-AAF8-E4B3BE53426C}" srcId="{5945E2D3-A5D5-46FA-99FD-A0A9F091C0E0}" destId="{394846FF-53F3-4BEA-948A-C2FBB1216348}" srcOrd="2" destOrd="0" parTransId="{615E8513-A648-4652-AA35-426532B0DBFE}" sibTransId="{F177F749-F990-4D41-BB85-BED940438BF7}"/>
    <dgm:cxn modelId="{070FCFF5-E1B8-45E0-950F-FC01E9DC6652}" type="presOf" srcId="{7A381928-1D29-4EAA-B8DF-B2554F37E0A0}" destId="{BC3D7A7E-EF22-49F2-966B-0E5D0D375380}" srcOrd="0" destOrd="0" presId="urn:microsoft.com/office/officeart/2008/layout/LinedList"/>
    <dgm:cxn modelId="{74C4190E-0351-4F50-89FF-03DECC1DF22E}" srcId="{5945E2D3-A5D5-46FA-99FD-A0A9F091C0E0}" destId="{8699D329-B3D9-47CF-A9EF-6AA66AB3E666}" srcOrd="5" destOrd="0" parTransId="{A3998289-D8D1-4BBC-80BA-06D22630CB11}" sibTransId="{08053A8F-E66E-4038-A71A-D460F769AC82}"/>
    <dgm:cxn modelId="{A7B027B1-6DFD-4B75-A40B-32F71F9037CB}" type="presOf" srcId="{5945E2D3-A5D5-46FA-99FD-A0A9F091C0E0}" destId="{801AD384-6D7D-4903-BA9C-807B8692C356}" srcOrd="0" destOrd="0" presId="urn:microsoft.com/office/officeart/2008/layout/LinedList"/>
    <dgm:cxn modelId="{8D4C281D-4331-431C-B359-5A2B9379DB0F}" type="presOf" srcId="{9F7FFE71-6892-4D05-8627-C51A36B4A7C0}" destId="{5973035B-8969-4534-B416-B843FD13F104}" srcOrd="0" destOrd="0" presId="urn:microsoft.com/office/officeart/2008/layout/LinedList"/>
    <dgm:cxn modelId="{AFD22854-E73A-42FA-9E8B-7148A90CFD7F}" type="presOf" srcId="{18D0B512-BE20-4292-8466-86DBB0450270}" destId="{E8EF64E9-58CD-4A37-8451-B70461D81395}" srcOrd="0" destOrd="0" presId="urn:microsoft.com/office/officeart/2008/layout/LinedList"/>
    <dgm:cxn modelId="{2F4A3199-F53F-47C0-8A03-7833866A65C5}" srcId="{5945E2D3-A5D5-46FA-99FD-A0A9F091C0E0}" destId="{9F7FFE71-6892-4D05-8627-C51A36B4A7C0}" srcOrd="0" destOrd="0" parTransId="{B165AE0E-3DDF-4FAB-8DB5-200C53DCB8C3}" sibTransId="{E6CF4D17-7B5D-45D0-AE02-00D27D840EFF}"/>
    <dgm:cxn modelId="{D1326997-EAF1-4E51-84B8-376A33E79BEC}" srcId="{6C9B55EA-2043-4923-A53C-4E592E6B0D78}" destId="{5945E2D3-A5D5-46FA-99FD-A0A9F091C0E0}" srcOrd="0" destOrd="0" parTransId="{A762A062-DE32-4F63-9B29-395A102A73FF}" sibTransId="{14C4A9CC-CC53-4D42-A7DF-02BF031B5652}"/>
    <dgm:cxn modelId="{15FA0C06-1186-4DB5-8342-F4BA2A624724}" srcId="{5945E2D3-A5D5-46FA-99FD-A0A9F091C0E0}" destId="{7A381928-1D29-4EAA-B8DF-B2554F37E0A0}" srcOrd="6" destOrd="0" parTransId="{9929D258-D9BF-4167-B747-9F0E672A3A31}" sibTransId="{8FC5AD65-A62B-4EAE-8294-2886466553D3}"/>
    <dgm:cxn modelId="{559A97D4-39EF-4F12-BB18-8BE389FEE460}" type="presOf" srcId="{6C9B55EA-2043-4923-A53C-4E592E6B0D78}" destId="{DAF59BDA-3D65-45DF-BEBC-ADD7F30BD9EE}" srcOrd="0" destOrd="0" presId="urn:microsoft.com/office/officeart/2008/layout/LinedList"/>
    <dgm:cxn modelId="{9C83B739-06BD-4572-A6B3-C89281212D30}" type="presOf" srcId="{6FAD6DA7-0A4C-4645-AAD7-4F4F6ED17CCF}" destId="{613EC116-7358-424C-805E-A17920AEECDE}" srcOrd="0" destOrd="0" presId="urn:microsoft.com/office/officeart/2008/layout/LinedList"/>
    <dgm:cxn modelId="{BD953988-C491-4C37-9698-A97D893925AC}" srcId="{5945E2D3-A5D5-46FA-99FD-A0A9F091C0E0}" destId="{9B0BBB8A-35F4-4C08-9950-6686D7A76AAB}" srcOrd="1" destOrd="0" parTransId="{CDCECFFA-81A8-4027-B435-9767AE713E2A}" sibTransId="{710C25BE-49A9-40FE-B394-D272E16A4B9D}"/>
    <dgm:cxn modelId="{BF2AE0EF-A9B4-4CCF-93A1-126D4005843B}" type="presOf" srcId="{9B0BBB8A-35F4-4C08-9950-6686D7A76AAB}" destId="{7039DA6B-EA45-47B2-B436-A013E031DE6D}" srcOrd="0" destOrd="0" presId="urn:microsoft.com/office/officeart/2008/layout/LinedList"/>
    <dgm:cxn modelId="{E9AFF3F9-1CBD-4DAF-8F26-D089DF0C9D17}" srcId="{5945E2D3-A5D5-46FA-99FD-A0A9F091C0E0}" destId="{18D0B512-BE20-4292-8466-86DBB0450270}" srcOrd="3" destOrd="0" parTransId="{771299E2-A9D9-4259-8333-B27DD2465590}" sibTransId="{5450DD4C-9DC4-40DD-B870-47FF2CB255B4}"/>
    <dgm:cxn modelId="{5B65187E-AA85-4EAC-93D7-75245063BA5F}" type="presParOf" srcId="{DAF59BDA-3D65-45DF-BEBC-ADD7F30BD9EE}" destId="{B5468769-387B-4C0C-B9B0-23C42A56BCF0}" srcOrd="0" destOrd="0" presId="urn:microsoft.com/office/officeart/2008/layout/LinedList"/>
    <dgm:cxn modelId="{B9003093-E48F-4BBE-9019-832824880A45}" type="presParOf" srcId="{DAF59BDA-3D65-45DF-BEBC-ADD7F30BD9EE}" destId="{C673DB60-DA9B-4CA5-89A2-665BE3F734D0}" srcOrd="1" destOrd="0" presId="urn:microsoft.com/office/officeart/2008/layout/LinedList"/>
    <dgm:cxn modelId="{816B1CD0-37D1-44B2-85D1-7F1BC1B1D33B}" type="presParOf" srcId="{C673DB60-DA9B-4CA5-89A2-665BE3F734D0}" destId="{801AD384-6D7D-4903-BA9C-807B8692C356}" srcOrd="0" destOrd="0" presId="urn:microsoft.com/office/officeart/2008/layout/LinedList"/>
    <dgm:cxn modelId="{AE7483BC-EE35-4A94-BF2C-FA107E193409}" type="presParOf" srcId="{C673DB60-DA9B-4CA5-89A2-665BE3F734D0}" destId="{9CA8FCA3-FD05-4142-A2A7-BBE0D8623491}" srcOrd="1" destOrd="0" presId="urn:microsoft.com/office/officeart/2008/layout/LinedList"/>
    <dgm:cxn modelId="{11DF4CC2-5130-46E9-B4DD-704809C3B05C}" type="presParOf" srcId="{9CA8FCA3-FD05-4142-A2A7-BBE0D8623491}" destId="{E35E1611-5096-499B-926F-B0DEF9437C47}" srcOrd="0" destOrd="0" presId="urn:microsoft.com/office/officeart/2008/layout/LinedList"/>
    <dgm:cxn modelId="{68F9702D-860A-4C6A-802E-D4E4637C342C}" type="presParOf" srcId="{9CA8FCA3-FD05-4142-A2A7-BBE0D8623491}" destId="{E8ED2A96-E031-4C17-B437-2571C4861C3D}" srcOrd="1" destOrd="0" presId="urn:microsoft.com/office/officeart/2008/layout/LinedList"/>
    <dgm:cxn modelId="{B0717DE4-1C2D-477C-9D25-CF65E6B4879B}" type="presParOf" srcId="{E8ED2A96-E031-4C17-B437-2571C4861C3D}" destId="{D2E38C6D-6CD4-448D-A039-753F0711BDEA}" srcOrd="0" destOrd="0" presId="urn:microsoft.com/office/officeart/2008/layout/LinedList"/>
    <dgm:cxn modelId="{F50289E9-DA2E-4C3B-81C5-A0CFAC720794}" type="presParOf" srcId="{E8ED2A96-E031-4C17-B437-2571C4861C3D}" destId="{5973035B-8969-4534-B416-B843FD13F104}" srcOrd="1" destOrd="0" presId="urn:microsoft.com/office/officeart/2008/layout/LinedList"/>
    <dgm:cxn modelId="{8AE8606E-956E-414E-8C4D-49B54D7331EB}" type="presParOf" srcId="{E8ED2A96-E031-4C17-B437-2571C4861C3D}" destId="{7E68ED5E-1782-4E07-B7D5-50AD98F7004F}" srcOrd="2" destOrd="0" presId="urn:microsoft.com/office/officeart/2008/layout/LinedList"/>
    <dgm:cxn modelId="{9195C5F9-4F40-4505-8875-9561735E72AE}" type="presParOf" srcId="{9CA8FCA3-FD05-4142-A2A7-BBE0D8623491}" destId="{E7CE714A-7530-46CC-B393-AED3124419EC}" srcOrd="2" destOrd="0" presId="urn:microsoft.com/office/officeart/2008/layout/LinedList"/>
    <dgm:cxn modelId="{2D8CAB45-0284-4708-AD42-C75ACEF08B2D}" type="presParOf" srcId="{9CA8FCA3-FD05-4142-A2A7-BBE0D8623491}" destId="{899C7AEA-A41A-41BA-ACB1-BD48A3A62447}" srcOrd="3" destOrd="0" presId="urn:microsoft.com/office/officeart/2008/layout/LinedList"/>
    <dgm:cxn modelId="{95D85013-E926-42A2-8AE6-74548B24C39D}" type="presParOf" srcId="{9CA8FCA3-FD05-4142-A2A7-BBE0D8623491}" destId="{656D8CA4-12DC-474C-BF2E-46605809B530}" srcOrd="4" destOrd="0" presId="urn:microsoft.com/office/officeart/2008/layout/LinedList"/>
    <dgm:cxn modelId="{2E20E517-7059-41E5-8188-22B03D976B30}" type="presParOf" srcId="{656D8CA4-12DC-474C-BF2E-46605809B530}" destId="{D3B6D9D9-E747-40DC-9597-44314E9391D1}" srcOrd="0" destOrd="0" presId="urn:microsoft.com/office/officeart/2008/layout/LinedList"/>
    <dgm:cxn modelId="{000EBE99-C563-4116-9A72-BEECA5468832}" type="presParOf" srcId="{656D8CA4-12DC-474C-BF2E-46605809B530}" destId="{7039DA6B-EA45-47B2-B436-A013E031DE6D}" srcOrd="1" destOrd="0" presId="urn:microsoft.com/office/officeart/2008/layout/LinedList"/>
    <dgm:cxn modelId="{3067A891-BB4A-42E7-AF83-9E49FFEB29CE}" type="presParOf" srcId="{656D8CA4-12DC-474C-BF2E-46605809B530}" destId="{5C8F6096-6B9C-467F-85A4-FF66103BEC6F}" srcOrd="2" destOrd="0" presId="urn:microsoft.com/office/officeart/2008/layout/LinedList"/>
    <dgm:cxn modelId="{08BCBF43-8CAF-4B86-BF9B-7C75DE758556}" type="presParOf" srcId="{9CA8FCA3-FD05-4142-A2A7-BBE0D8623491}" destId="{DC5010B4-F667-4539-992D-3398697EC6D9}" srcOrd="5" destOrd="0" presId="urn:microsoft.com/office/officeart/2008/layout/LinedList"/>
    <dgm:cxn modelId="{435C1E53-93FB-4811-83F1-A6C7B9FBE0B8}" type="presParOf" srcId="{9CA8FCA3-FD05-4142-A2A7-BBE0D8623491}" destId="{4D2AA1C9-B2B3-4AC0-9EDA-680370A3A657}" srcOrd="6" destOrd="0" presId="urn:microsoft.com/office/officeart/2008/layout/LinedList"/>
    <dgm:cxn modelId="{4B291C0F-E349-465B-99FC-5A9865519EEA}" type="presParOf" srcId="{9CA8FCA3-FD05-4142-A2A7-BBE0D8623491}" destId="{6FF01938-4A03-4985-A080-7CA5D600F69D}" srcOrd="7" destOrd="0" presId="urn:microsoft.com/office/officeart/2008/layout/LinedList"/>
    <dgm:cxn modelId="{7E011158-F8FC-4584-BDF6-2EE4429276C2}" type="presParOf" srcId="{6FF01938-4A03-4985-A080-7CA5D600F69D}" destId="{BFD4D2BD-BBBC-4E46-AFCC-51A95F99BC03}" srcOrd="0" destOrd="0" presId="urn:microsoft.com/office/officeart/2008/layout/LinedList"/>
    <dgm:cxn modelId="{D04686B6-2B49-4A12-AC2A-47C2F48CFA61}" type="presParOf" srcId="{6FF01938-4A03-4985-A080-7CA5D600F69D}" destId="{19305C45-8FE5-4BE0-B909-FEF7BE71B9FD}" srcOrd="1" destOrd="0" presId="urn:microsoft.com/office/officeart/2008/layout/LinedList"/>
    <dgm:cxn modelId="{214BCD99-0D10-4235-A4AC-B6EA5201ECE0}" type="presParOf" srcId="{6FF01938-4A03-4985-A080-7CA5D600F69D}" destId="{E0D8C874-ECD7-4FDC-B716-D8152C5E666A}" srcOrd="2" destOrd="0" presId="urn:microsoft.com/office/officeart/2008/layout/LinedList"/>
    <dgm:cxn modelId="{7A906E66-B660-4592-A82A-FE612F26AF2C}" type="presParOf" srcId="{9CA8FCA3-FD05-4142-A2A7-BBE0D8623491}" destId="{D102E491-479D-4D97-B93F-B5EC68FC2C59}" srcOrd="8" destOrd="0" presId="urn:microsoft.com/office/officeart/2008/layout/LinedList"/>
    <dgm:cxn modelId="{5C4C10B2-4A8A-4B49-A1B2-E9649E1143DF}" type="presParOf" srcId="{9CA8FCA3-FD05-4142-A2A7-BBE0D8623491}" destId="{5707862D-BD91-48A3-B77A-68AB576E469C}" srcOrd="9" destOrd="0" presId="urn:microsoft.com/office/officeart/2008/layout/LinedList"/>
    <dgm:cxn modelId="{51B2112E-9AF7-4A15-980A-A97814DE4EBF}" type="presParOf" srcId="{9CA8FCA3-FD05-4142-A2A7-BBE0D8623491}" destId="{A93EBB5A-A843-4495-8DA1-E8BF79DCDAD3}" srcOrd="10" destOrd="0" presId="urn:microsoft.com/office/officeart/2008/layout/LinedList"/>
    <dgm:cxn modelId="{194C223C-524F-4005-B16F-AD6C11DB029F}" type="presParOf" srcId="{A93EBB5A-A843-4495-8DA1-E8BF79DCDAD3}" destId="{2F18ADEE-D6B1-4B7A-BF01-C5DE36CCD498}" srcOrd="0" destOrd="0" presId="urn:microsoft.com/office/officeart/2008/layout/LinedList"/>
    <dgm:cxn modelId="{4369716D-BE8C-44DC-8078-0F94C32E5461}" type="presParOf" srcId="{A93EBB5A-A843-4495-8DA1-E8BF79DCDAD3}" destId="{E8EF64E9-58CD-4A37-8451-B70461D81395}" srcOrd="1" destOrd="0" presId="urn:microsoft.com/office/officeart/2008/layout/LinedList"/>
    <dgm:cxn modelId="{85EE2BA9-1D89-4F4D-A405-0AAA09AE0435}" type="presParOf" srcId="{A93EBB5A-A843-4495-8DA1-E8BF79DCDAD3}" destId="{1744523E-5AB1-4C93-BDDF-4D3CE3FAA609}" srcOrd="2" destOrd="0" presId="urn:microsoft.com/office/officeart/2008/layout/LinedList"/>
    <dgm:cxn modelId="{39FCA0B0-29CE-4C47-AB91-BE2485999FA2}" type="presParOf" srcId="{9CA8FCA3-FD05-4142-A2A7-BBE0D8623491}" destId="{FAD32E41-0576-4AF9-B6D5-DA976E897B73}" srcOrd="11" destOrd="0" presId="urn:microsoft.com/office/officeart/2008/layout/LinedList"/>
    <dgm:cxn modelId="{8D3B7D0F-023B-404F-9EF8-CE4A117641F8}" type="presParOf" srcId="{9CA8FCA3-FD05-4142-A2A7-BBE0D8623491}" destId="{887C0278-C47C-400D-9830-F1E809681D7A}" srcOrd="12" destOrd="0" presId="urn:microsoft.com/office/officeart/2008/layout/LinedList"/>
    <dgm:cxn modelId="{7028F957-39C9-4EF6-9B87-22FCBF8F384A}" type="presParOf" srcId="{9CA8FCA3-FD05-4142-A2A7-BBE0D8623491}" destId="{D7657C9E-43FB-470B-9754-AD34FF5B1154}" srcOrd="13" destOrd="0" presId="urn:microsoft.com/office/officeart/2008/layout/LinedList"/>
    <dgm:cxn modelId="{86E02AD9-3614-413D-B741-0482DADF068E}" type="presParOf" srcId="{D7657C9E-43FB-470B-9754-AD34FF5B1154}" destId="{876D27B3-A38B-4ECD-8A00-28C17B181A32}" srcOrd="0" destOrd="0" presId="urn:microsoft.com/office/officeart/2008/layout/LinedList"/>
    <dgm:cxn modelId="{E7D20017-56D1-4D94-81DC-05C29D70586C}" type="presParOf" srcId="{D7657C9E-43FB-470B-9754-AD34FF5B1154}" destId="{613EC116-7358-424C-805E-A17920AEECDE}" srcOrd="1" destOrd="0" presId="urn:microsoft.com/office/officeart/2008/layout/LinedList"/>
    <dgm:cxn modelId="{12ECC102-0533-430A-93E9-CF5824521797}" type="presParOf" srcId="{D7657C9E-43FB-470B-9754-AD34FF5B1154}" destId="{D29954A3-5EBB-4699-A620-4BD1F92EEC1D}" srcOrd="2" destOrd="0" presId="urn:microsoft.com/office/officeart/2008/layout/LinedList"/>
    <dgm:cxn modelId="{9D71E32E-8656-461C-A86B-7A39069FB897}" type="presParOf" srcId="{9CA8FCA3-FD05-4142-A2A7-BBE0D8623491}" destId="{3282C783-29B6-4025-8405-0C3C23B126CC}" srcOrd="14" destOrd="0" presId="urn:microsoft.com/office/officeart/2008/layout/LinedList"/>
    <dgm:cxn modelId="{971957A0-821D-4A5D-A12F-79E1E18E16A8}" type="presParOf" srcId="{9CA8FCA3-FD05-4142-A2A7-BBE0D8623491}" destId="{C9F11106-CFE2-4A28-AD8B-5EFC7EB84BC3}" srcOrd="15" destOrd="0" presId="urn:microsoft.com/office/officeart/2008/layout/LinedList"/>
    <dgm:cxn modelId="{158670AD-C541-4CB2-BCE0-8796AD2B9940}" type="presParOf" srcId="{9CA8FCA3-FD05-4142-A2A7-BBE0D8623491}" destId="{BE8039D0-E6E2-4423-BEDC-5047C5C24161}" srcOrd="16" destOrd="0" presId="urn:microsoft.com/office/officeart/2008/layout/LinedList"/>
    <dgm:cxn modelId="{BD8E25A3-204C-48F7-A34C-C96C28790C45}" type="presParOf" srcId="{BE8039D0-E6E2-4423-BEDC-5047C5C24161}" destId="{91953B62-731F-4FCD-ACB6-669548446827}" srcOrd="0" destOrd="0" presId="urn:microsoft.com/office/officeart/2008/layout/LinedList"/>
    <dgm:cxn modelId="{A8C49752-E6CE-461F-80FA-1F3C8EFC0760}" type="presParOf" srcId="{BE8039D0-E6E2-4423-BEDC-5047C5C24161}" destId="{CCDE61B7-08EE-4DC3-AC45-C057F4DA0C57}" srcOrd="1" destOrd="0" presId="urn:microsoft.com/office/officeart/2008/layout/LinedList"/>
    <dgm:cxn modelId="{AAE4530B-548C-42BE-A822-3CEB9A8BD415}" type="presParOf" srcId="{BE8039D0-E6E2-4423-BEDC-5047C5C24161}" destId="{079191DD-6A9F-4D65-92B0-E7C86F57C332}" srcOrd="2" destOrd="0" presId="urn:microsoft.com/office/officeart/2008/layout/LinedList"/>
    <dgm:cxn modelId="{57BE9003-9F0D-4B11-AC0A-E05303C60BC5}" type="presParOf" srcId="{9CA8FCA3-FD05-4142-A2A7-BBE0D8623491}" destId="{E34A427A-C688-4A78-93C8-C196B0623356}" srcOrd="17" destOrd="0" presId="urn:microsoft.com/office/officeart/2008/layout/LinedList"/>
    <dgm:cxn modelId="{D34B9351-8365-46AA-B68F-101B07AB8BE0}" type="presParOf" srcId="{9CA8FCA3-FD05-4142-A2A7-BBE0D8623491}" destId="{9539C3AB-8BFD-4799-8347-1B0937865C42}" srcOrd="18" destOrd="0" presId="urn:microsoft.com/office/officeart/2008/layout/LinedList"/>
    <dgm:cxn modelId="{20D1E093-96E2-4A9D-A87E-534F01EEA63C}" type="presParOf" srcId="{9CA8FCA3-FD05-4142-A2A7-BBE0D8623491}" destId="{E46BAC2F-2800-4447-9CC4-401396041EA0}" srcOrd="19" destOrd="0" presId="urn:microsoft.com/office/officeart/2008/layout/LinedList"/>
    <dgm:cxn modelId="{B14AB8B9-61DD-4790-AECF-CDDD1189B358}" type="presParOf" srcId="{E46BAC2F-2800-4447-9CC4-401396041EA0}" destId="{FC88B570-83B6-4700-B29A-E06122729193}" srcOrd="0" destOrd="0" presId="urn:microsoft.com/office/officeart/2008/layout/LinedList"/>
    <dgm:cxn modelId="{8875DEE8-6A20-4274-85DF-B9A7A9612391}" type="presParOf" srcId="{E46BAC2F-2800-4447-9CC4-401396041EA0}" destId="{BC3D7A7E-EF22-49F2-966B-0E5D0D375380}" srcOrd="1" destOrd="0" presId="urn:microsoft.com/office/officeart/2008/layout/LinedList"/>
    <dgm:cxn modelId="{F398DAFD-A655-4B23-A93A-0C6A091E9F9D}" type="presParOf" srcId="{E46BAC2F-2800-4447-9CC4-401396041EA0}" destId="{ECF52F9E-04FD-45AB-A642-88C1910A44A8}" srcOrd="2" destOrd="0" presId="urn:microsoft.com/office/officeart/2008/layout/LinedList"/>
    <dgm:cxn modelId="{3E70D987-CC33-4D40-98C4-30F80A157C5D}" type="presParOf" srcId="{9CA8FCA3-FD05-4142-A2A7-BBE0D8623491}" destId="{91E961F1-EA8F-47D5-9256-A3183A09E3F2}" srcOrd="20" destOrd="0" presId="urn:microsoft.com/office/officeart/2008/layout/LinedList"/>
    <dgm:cxn modelId="{5373244C-F58B-4862-AE4B-5334E1C35F1F}" type="presParOf" srcId="{9CA8FCA3-FD05-4142-A2A7-BBE0D8623491}" destId="{FF331F72-325F-4572-B224-514B1F85E6CB}"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43E59DA-2F4C-4E97-9A6F-6A8B496371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EE7B269F-D843-4A07-90B6-70E6AA4A9D58}">
      <dgm:prSet/>
      <dgm:spPr/>
      <dgm:t>
        <a:bodyPr/>
        <a:lstStyle/>
        <a:p>
          <a:r>
            <a:rPr lang="en-US" dirty="0" smtClean="0"/>
            <a:t>Every Promoter is required to upload with RERA following documents and details:</a:t>
          </a:r>
          <a:endParaRPr lang="en-IN" dirty="0"/>
        </a:p>
      </dgm:t>
    </dgm:pt>
    <dgm:pt modelId="{691A5AD3-BFBB-4AB5-9FA4-07FF65102028}" type="parTrans" cxnId="{C017A553-2F2B-4F57-8587-200707ECCB47}">
      <dgm:prSet/>
      <dgm:spPr/>
      <dgm:t>
        <a:bodyPr/>
        <a:lstStyle/>
        <a:p>
          <a:endParaRPr lang="en-IN"/>
        </a:p>
      </dgm:t>
    </dgm:pt>
    <dgm:pt modelId="{A94E3925-F27B-4482-AB68-F0F061B309A0}" type="sibTrans" cxnId="{C017A553-2F2B-4F57-8587-200707ECCB47}">
      <dgm:prSet/>
      <dgm:spPr/>
      <dgm:t>
        <a:bodyPr/>
        <a:lstStyle/>
        <a:p>
          <a:endParaRPr lang="en-IN"/>
        </a:p>
      </dgm:t>
    </dgm:pt>
    <dgm:pt modelId="{5E7E3EA9-0A7E-4758-96C8-419CDE3370A5}">
      <dgm:prSet custT="1"/>
      <dgm:spPr/>
      <dgm:t>
        <a:bodyPr/>
        <a:lstStyle/>
        <a:p>
          <a:r>
            <a:rPr lang="en-US" sz="1800" dirty="0" smtClean="0"/>
            <a:t>Number of units booked/sold</a:t>
          </a:r>
          <a:endParaRPr lang="en-IN" sz="1800" dirty="0"/>
        </a:p>
      </dgm:t>
    </dgm:pt>
    <dgm:pt modelId="{A6495B3C-9936-42B2-A044-B0F40BD2450D}" type="parTrans" cxnId="{4B6ECE6B-5253-406F-9781-C40F986692AE}">
      <dgm:prSet/>
      <dgm:spPr/>
      <dgm:t>
        <a:bodyPr/>
        <a:lstStyle/>
        <a:p>
          <a:endParaRPr lang="en-IN"/>
        </a:p>
      </dgm:t>
    </dgm:pt>
    <dgm:pt modelId="{CF5E175F-A169-4328-9A4A-2C7153C94C59}" type="sibTrans" cxnId="{4B6ECE6B-5253-406F-9781-C40F986692AE}">
      <dgm:prSet/>
      <dgm:spPr/>
      <dgm:t>
        <a:bodyPr/>
        <a:lstStyle/>
        <a:p>
          <a:endParaRPr lang="en-IN"/>
        </a:p>
      </dgm:t>
    </dgm:pt>
    <dgm:pt modelId="{EB9A4224-9DCF-4799-8E52-EAF66CD3EF27}">
      <dgm:prSet custT="1"/>
      <dgm:spPr/>
      <dgm:t>
        <a:bodyPr/>
        <a:lstStyle/>
        <a:p>
          <a:r>
            <a:rPr lang="en-US" sz="1800" dirty="0" smtClean="0"/>
            <a:t>Status of Construction of each building/block with photograph</a:t>
          </a:r>
          <a:endParaRPr lang="en-IN" sz="1800" dirty="0"/>
        </a:p>
      </dgm:t>
    </dgm:pt>
    <dgm:pt modelId="{56629E4B-F75A-44B8-97E9-127B7AED0506}" type="parTrans" cxnId="{67D78B35-93FB-4AB9-AB79-4C6F68A24307}">
      <dgm:prSet/>
      <dgm:spPr/>
      <dgm:t>
        <a:bodyPr/>
        <a:lstStyle/>
        <a:p>
          <a:endParaRPr lang="en-IN"/>
        </a:p>
      </dgm:t>
    </dgm:pt>
    <dgm:pt modelId="{E77A7B16-3EB0-410E-86B7-67A813901079}" type="sibTrans" cxnId="{67D78B35-93FB-4AB9-AB79-4C6F68A24307}">
      <dgm:prSet/>
      <dgm:spPr/>
      <dgm:t>
        <a:bodyPr/>
        <a:lstStyle/>
        <a:p>
          <a:endParaRPr lang="en-IN"/>
        </a:p>
      </dgm:t>
    </dgm:pt>
    <dgm:pt modelId="{F3A4F088-B4A2-4B92-9B23-333B1AE80417}">
      <dgm:prSet custT="1"/>
      <dgm:spPr/>
      <dgm:t>
        <a:bodyPr/>
        <a:lstStyle/>
        <a:p>
          <a:r>
            <a:rPr lang="en-US" sz="1800" dirty="0"/>
            <a:t>Status of Construction of each floor with photograph</a:t>
          </a:r>
          <a:endParaRPr lang="en-IN" sz="1800" dirty="0"/>
        </a:p>
      </dgm:t>
    </dgm:pt>
    <dgm:pt modelId="{9A84E80F-118C-46A0-975F-8BB3A3FFAA6B}" type="parTrans" cxnId="{7C2BADD3-B59E-4921-8925-3C0F61A6B39B}">
      <dgm:prSet/>
      <dgm:spPr/>
      <dgm:t>
        <a:bodyPr/>
        <a:lstStyle/>
        <a:p>
          <a:endParaRPr lang="en-IN"/>
        </a:p>
      </dgm:t>
    </dgm:pt>
    <dgm:pt modelId="{495D2FD5-8FDF-4ADA-B1E3-051425E953DE}" type="sibTrans" cxnId="{7C2BADD3-B59E-4921-8925-3C0F61A6B39B}">
      <dgm:prSet/>
      <dgm:spPr/>
      <dgm:t>
        <a:bodyPr/>
        <a:lstStyle/>
        <a:p>
          <a:endParaRPr lang="en-IN"/>
        </a:p>
      </dgm:t>
    </dgm:pt>
    <dgm:pt modelId="{BB6FDB08-0DD9-4922-A872-DD9ECD5AE6C6}">
      <dgm:prSet custT="1"/>
      <dgm:spPr/>
      <dgm:t>
        <a:bodyPr/>
        <a:lstStyle/>
        <a:p>
          <a:r>
            <a:rPr lang="en-US" sz="1800" dirty="0"/>
            <a:t>Status of Construction of internal infrastructure and common areas with photographs</a:t>
          </a:r>
          <a:endParaRPr lang="en-IN" sz="1800" dirty="0"/>
        </a:p>
      </dgm:t>
    </dgm:pt>
    <dgm:pt modelId="{70618D4E-FAF4-4356-A927-C516717BFAD1}" type="parTrans" cxnId="{EF15594F-AB46-461F-B4FD-CAE8811DF0D3}">
      <dgm:prSet/>
      <dgm:spPr/>
      <dgm:t>
        <a:bodyPr/>
        <a:lstStyle/>
        <a:p>
          <a:endParaRPr lang="en-IN"/>
        </a:p>
      </dgm:t>
    </dgm:pt>
    <dgm:pt modelId="{1716B0B1-8E41-4371-91AA-1D322A13612C}" type="sibTrans" cxnId="{EF15594F-AB46-461F-B4FD-CAE8811DF0D3}">
      <dgm:prSet/>
      <dgm:spPr/>
      <dgm:t>
        <a:bodyPr/>
        <a:lstStyle/>
        <a:p>
          <a:endParaRPr lang="en-IN"/>
        </a:p>
      </dgm:t>
    </dgm:pt>
    <dgm:pt modelId="{7A96CFC7-3D92-4D01-8397-108CA1BA07EC}">
      <dgm:prSet custT="1"/>
      <dgm:spPr/>
      <dgm:t>
        <a:bodyPr/>
        <a:lstStyle/>
        <a:p>
          <a:r>
            <a:rPr lang="en-US" sz="1800" dirty="0" smtClean="0"/>
            <a:t>Architect Certificate in Form 1</a:t>
          </a:r>
          <a:endParaRPr lang="en-IN" sz="1800" dirty="0"/>
        </a:p>
      </dgm:t>
    </dgm:pt>
    <dgm:pt modelId="{2F8E8DB0-715A-4BC9-8F7A-BB2E354E3629}" type="parTrans" cxnId="{47F64584-90A0-4867-AB9D-D8962707E8E6}">
      <dgm:prSet/>
      <dgm:spPr/>
      <dgm:t>
        <a:bodyPr/>
        <a:lstStyle/>
        <a:p>
          <a:endParaRPr lang="en-IN"/>
        </a:p>
      </dgm:t>
    </dgm:pt>
    <dgm:pt modelId="{D63868CA-23C3-4101-8D22-978E3107C123}" type="sibTrans" cxnId="{47F64584-90A0-4867-AB9D-D8962707E8E6}">
      <dgm:prSet/>
      <dgm:spPr/>
      <dgm:t>
        <a:bodyPr/>
        <a:lstStyle/>
        <a:p>
          <a:endParaRPr lang="en-IN"/>
        </a:p>
      </dgm:t>
    </dgm:pt>
    <dgm:pt modelId="{592C209A-BCBD-4C46-B1DC-05A35BBBDFE9}">
      <dgm:prSet custT="1"/>
      <dgm:spPr/>
      <dgm:t>
        <a:bodyPr/>
        <a:lstStyle/>
        <a:p>
          <a:r>
            <a:rPr lang="en-US" sz="1800" dirty="0"/>
            <a:t>Completion Certificate (if received in the quarter</a:t>
          </a:r>
          <a:r>
            <a:rPr lang="en-US" sz="1800" dirty="0" smtClean="0"/>
            <a:t>)</a:t>
          </a:r>
        </a:p>
      </dgm:t>
    </dgm:pt>
    <dgm:pt modelId="{27DF425A-AD7B-44DF-A45E-DF9AAAC5BD7E}" type="parTrans" cxnId="{AF078C5E-3EFD-47D3-9010-758E9AD9A6F5}">
      <dgm:prSet/>
      <dgm:spPr/>
      <dgm:t>
        <a:bodyPr/>
        <a:lstStyle/>
        <a:p>
          <a:endParaRPr lang="en-IN"/>
        </a:p>
      </dgm:t>
    </dgm:pt>
    <dgm:pt modelId="{B24B2A95-C411-4118-AA79-55C412C64FE7}" type="sibTrans" cxnId="{AF078C5E-3EFD-47D3-9010-758E9AD9A6F5}">
      <dgm:prSet/>
      <dgm:spPr/>
      <dgm:t>
        <a:bodyPr/>
        <a:lstStyle/>
        <a:p>
          <a:endParaRPr lang="en-IN"/>
        </a:p>
      </dgm:t>
    </dgm:pt>
    <dgm:pt modelId="{2BCFC3BA-A777-45B0-BCB4-F56A4795768F}">
      <dgm:prSet custT="1"/>
      <dgm:spPr/>
      <dgm:t>
        <a:bodyPr/>
        <a:lstStyle/>
        <a:p>
          <a:r>
            <a:rPr lang="en-US" sz="1800" dirty="0" smtClean="0"/>
            <a:t>Bank Statement</a:t>
          </a:r>
        </a:p>
      </dgm:t>
    </dgm:pt>
    <dgm:pt modelId="{B4AD268B-C195-4ED2-9837-B8ABF720C079}" type="parTrans" cxnId="{BE62EAD2-4D1F-4A94-8BC6-E383A0786F3D}">
      <dgm:prSet/>
      <dgm:spPr/>
      <dgm:t>
        <a:bodyPr/>
        <a:lstStyle/>
        <a:p>
          <a:endParaRPr lang="en-IN"/>
        </a:p>
      </dgm:t>
    </dgm:pt>
    <dgm:pt modelId="{3F84202C-BC2F-4AAF-A386-124C9B279A34}" type="sibTrans" cxnId="{BE62EAD2-4D1F-4A94-8BC6-E383A0786F3D}">
      <dgm:prSet/>
      <dgm:spPr/>
      <dgm:t>
        <a:bodyPr/>
        <a:lstStyle/>
        <a:p>
          <a:endParaRPr lang="en-IN"/>
        </a:p>
      </dgm:t>
    </dgm:pt>
    <dgm:pt modelId="{205E7A4B-1F8A-458D-8FFC-CA8DDD4B0A1C}">
      <dgm:prSet custT="1"/>
      <dgm:spPr/>
      <dgm:t>
        <a:bodyPr/>
        <a:lstStyle/>
        <a:p>
          <a:r>
            <a:rPr lang="en-US" sz="1800" dirty="0" smtClean="0"/>
            <a:t>Engineer Certificate in Form 2</a:t>
          </a:r>
          <a:endParaRPr lang="en-IN" sz="1800" dirty="0"/>
        </a:p>
      </dgm:t>
    </dgm:pt>
    <dgm:pt modelId="{243A33DE-6ADD-4209-A3DF-DDB9A320D4CF}" type="parTrans" cxnId="{564689F5-73A1-4D71-BBF8-ED0A68614AD3}">
      <dgm:prSet/>
      <dgm:spPr/>
      <dgm:t>
        <a:bodyPr/>
        <a:lstStyle/>
        <a:p>
          <a:endParaRPr lang="en-IN"/>
        </a:p>
      </dgm:t>
    </dgm:pt>
    <dgm:pt modelId="{5CBF3FBE-B831-4116-8C96-E2BE06523ED4}" type="sibTrans" cxnId="{564689F5-73A1-4D71-BBF8-ED0A68614AD3}">
      <dgm:prSet/>
      <dgm:spPr/>
      <dgm:t>
        <a:bodyPr/>
        <a:lstStyle/>
        <a:p>
          <a:endParaRPr lang="en-IN"/>
        </a:p>
      </dgm:t>
    </dgm:pt>
    <dgm:pt modelId="{ABE0843A-09D4-4D69-87D1-5FA5195D6974}">
      <dgm:prSet custT="1"/>
      <dgm:spPr/>
      <dgm:t>
        <a:bodyPr/>
        <a:lstStyle/>
        <a:p>
          <a:r>
            <a:rPr lang="en-US" sz="1800" dirty="0" smtClean="0"/>
            <a:t>CA certificate in Form 3</a:t>
          </a:r>
          <a:endParaRPr lang="en-IN" sz="1800" dirty="0"/>
        </a:p>
      </dgm:t>
    </dgm:pt>
    <dgm:pt modelId="{EBD88140-267B-43FE-A7C9-76D0BBA6C60F}" type="parTrans" cxnId="{63E4F01A-104A-4ECA-86EA-AE91D17D1074}">
      <dgm:prSet/>
      <dgm:spPr/>
      <dgm:t>
        <a:bodyPr/>
        <a:lstStyle/>
        <a:p>
          <a:endParaRPr lang="en-IN"/>
        </a:p>
      </dgm:t>
    </dgm:pt>
    <dgm:pt modelId="{4A2F3FB8-54EE-4D12-95C2-CCAEE03F734B}" type="sibTrans" cxnId="{63E4F01A-104A-4ECA-86EA-AE91D17D1074}">
      <dgm:prSet/>
      <dgm:spPr/>
      <dgm:t>
        <a:bodyPr/>
        <a:lstStyle/>
        <a:p>
          <a:endParaRPr lang="en-IN"/>
        </a:p>
      </dgm:t>
    </dgm:pt>
    <dgm:pt modelId="{025904A7-A6EB-4D75-AFA0-B455167F389F}" type="pres">
      <dgm:prSet presAssocID="{B43E59DA-2F4C-4E97-9A6F-6A8B4963718C}" presName="vert0" presStyleCnt="0">
        <dgm:presLayoutVars>
          <dgm:dir/>
          <dgm:animOne val="branch"/>
          <dgm:animLvl val="lvl"/>
        </dgm:presLayoutVars>
      </dgm:prSet>
      <dgm:spPr/>
      <dgm:t>
        <a:bodyPr/>
        <a:lstStyle/>
        <a:p>
          <a:endParaRPr lang="en-IN"/>
        </a:p>
      </dgm:t>
    </dgm:pt>
    <dgm:pt modelId="{5F051021-D946-4487-8B3A-B5E24CB06867}" type="pres">
      <dgm:prSet presAssocID="{EE7B269F-D843-4A07-90B6-70E6AA4A9D58}" presName="thickLine" presStyleLbl="alignNode1" presStyleIdx="0" presStyleCnt="1"/>
      <dgm:spPr/>
    </dgm:pt>
    <dgm:pt modelId="{517762E9-5AC1-4D55-9813-47589D5542EB}" type="pres">
      <dgm:prSet presAssocID="{EE7B269F-D843-4A07-90B6-70E6AA4A9D58}" presName="horz1" presStyleCnt="0"/>
      <dgm:spPr/>
    </dgm:pt>
    <dgm:pt modelId="{DB4234D4-C070-45FE-A343-B852223ED8A8}" type="pres">
      <dgm:prSet presAssocID="{EE7B269F-D843-4A07-90B6-70E6AA4A9D58}" presName="tx1" presStyleLbl="revTx" presStyleIdx="0" presStyleCnt="10"/>
      <dgm:spPr/>
      <dgm:t>
        <a:bodyPr/>
        <a:lstStyle/>
        <a:p>
          <a:endParaRPr lang="en-IN"/>
        </a:p>
      </dgm:t>
    </dgm:pt>
    <dgm:pt modelId="{23079751-C93B-498D-8A9E-552A640EB491}" type="pres">
      <dgm:prSet presAssocID="{EE7B269F-D843-4A07-90B6-70E6AA4A9D58}" presName="vert1" presStyleCnt="0"/>
      <dgm:spPr/>
    </dgm:pt>
    <dgm:pt modelId="{45C03B1D-750E-49E5-BF24-FE18AE551F26}" type="pres">
      <dgm:prSet presAssocID="{5E7E3EA9-0A7E-4758-96C8-419CDE3370A5}" presName="vertSpace2a" presStyleCnt="0"/>
      <dgm:spPr/>
    </dgm:pt>
    <dgm:pt modelId="{0126A74D-735E-4B24-9EDE-C1B0ECA22E41}" type="pres">
      <dgm:prSet presAssocID="{5E7E3EA9-0A7E-4758-96C8-419CDE3370A5}" presName="horz2" presStyleCnt="0"/>
      <dgm:spPr/>
    </dgm:pt>
    <dgm:pt modelId="{AAA2C532-4EEB-41FA-9539-922EEDFB4939}" type="pres">
      <dgm:prSet presAssocID="{5E7E3EA9-0A7E-4758-96C8-419CDE3370A5}" presName="horzSpace2" presStyleCnt="0"/>
      <dgm:spPr/>
    </dgm:pt>
    <dgm:pt modelId="{A096C02E-EFCD-475E-A05F-0FEA2E42D922}" type="pres">
      <dgm:prSet presAssocID="{5E7E3EA9-0A7E-4758-96C8-419CDE3370A5}" presName="tx2" presStyleLbl="revTx" presStyleIdx="1" presStyleCnt="10"/>
      <dgm:spPr/>
      <dgm:t>
        <a:bodyPr/>
        <a:lstStyle/>
        <a:p>
          <a:endParaRPr lang="en-IN"/>
        </a:p>
      </dgm:t>
    </dgm:pt>
    <dgm:pt modelId="{28A5D207-84DD-4D99-B696-B05DCF123FC5}" type="pres">
      <dgm:prSet presAssocID="{5E7E3EA9-0A7E-4758-96C8-419CDE3370A5}" presName="vert2" presStyleCnt="0"/>
      <dgm:spPr/>
    </dgm:pt>
    <dgm:pt modelId="{C005059A-6DC1-46EB-8D04-8FA858138249}" type="pres">
      <dgm:prSet presAssocID="{5E7E3EA9-0A7E-4758-96C8-419CDE3370A5}" presName="thinLine2b" presStyleLbl="callout" presStyleIdx="0" presStyleCnt="9"/>
      <dgm:spPr/>
    </dgm:pt>
    <dgm:pt modelId="{1272843F-4863-420F-BACF-F536FCA804E3}" type="pres">
      <dgm:prSet presAssocID="{5E7E3EA9-0A7E-4758-96C8-419CDE3370A5}" presName="vertSpace2b" presStyleCnt="0"/>
      <dgm:spPr/>
    </dgm:pt>
    <dgm:pt modelId="{12761673-95B7-460E-99CC-E9ADEC19B47D}" type="pres">
      <dgm:prSet presAssocID="{EB9A4224-9DCF-4799-8E52-EAF66CD3EF27}" presName="horz2" presStyleCnt="0"/>
      <dgm:spPr/>
    </dgm:pt>
    <dgm:pt modelId="{32127FD8-7791-44DB-9765-8E50CC64003D}" type="pres">
      <dgm:prSet presAssocID="{EB9A4224-9DCF-4799-8E52-EAF66CD3EF27}" presName="horzSpace2" presStyleCnt="0"/>
      <dgm:spPr/>
    </dgm:pt>
    <dgm:pt modelId="{C5226896-52C0-4A84-9499-76585DC2B1A5}" type="pres">
      <dgm:prSet presAssocID="{EB9A4224-9DCF-4799-8E52-EAF66CD3EF27}" presName="tx2" presStyleLbl="revTx" presStyleIdx="2" presStyleCnt="10" custLinFactNeighborY="-11932"/>
      <dgm:spPr/>
      <dgm:t>
        <a:bodyPr/>
        <a:lstStyle/>
        <a:p>
          <a:endParaRPr lang="en-IN"/>
        </a:p>
      </dgm:t>
    </dgm:pt>
    <dgm:pt modelId="{79B6705C-899B-4557-97B7-D3DD482004DC}" type="pres">
      <dgm:prSet presAssocID="{EB9A4224-9DCF-4799-8E52-EAF66CD3EF27}" presName="vert2" presStyleCnt="0"/>
      <dgm:spPr/>
    </dgm:pt>
    <dgm:pt modelId="{552B3278-5FBE-48FB-AAD7-67318AC0B0A9}" type="pres">
      <dgm:prSet presAssocID="{EB9A4224-9DCF-4799-8E52-EAF66CD3EF27}" presName="thinLine2b" presStyleLbl="callout" presStyleIdx="1" presStyleCnt="9"/>
      <dgm:spPr/>
    </dgm:pt>
    <dgm:pt modelId="{5FE03465-7BD3-4319-985B-2C73C6F9F804}" type="pres">
      <dgm:prSet presAssocID="{EB9A4224-9DCF-4799-8E52-EAF66CD3EF27}" presName="vertSpace2b" presStyleCnt="0"/>
      <dgm:spPr/>
    </dgm:pt>
    <dgm:pt modelId="{0E2C7B29-CB24-45C6-A451-A4AD0E8322C6}" type="pres">
      <dgm:prSet presAssocID="{F3A4F088-B4A2-4B92-9B23-333B1AE80417}" presName="horz2" presStyleCnt="0"/>
      <dgm:spPr/>
    </dgm:pt>
    <dgm:pt modelId="{BA58BB18-5BEC-4D4C-A596-53B1EE8A8CF1}" type="pres">
      <dgm:prSet presAssocID="{F3A4F088-B4A2-4B92-9B23-333B1AE80417}" presName="horzSpace2" presStyleCnt="0"/>
      <dgm:spPr/>
    </dgm:pt>
    <dgm:pt modelId="{7A1F69B8-83D9-40D1-A3BE-DDE0268D8DE4}" type="pres">
      <dgm:prSet presAssocID="{F3A4F088-B4A2-4B92-9B23-333B1AE80417}" presName="tx2" presStyleLbl="revTx" presStyleIdx="3" presStyleCnt="10" custLinFactNeighborY="14915"/>
      <dgm:spPr/>
      <dgm:t>
        <a:bodyPr/>
        <a:lstStyle/>
        <a:p>
          <a:endParaRPr lang="en-IN"/>
        </a:p>
      </dgm:t>
    </dgm:pt>
    <dgm:pt modelId="{C51BDEFB-8516-4179-BA00-9F31DFB53676}" type="pres">
      <dgm:prSet presAssocID="{F3A4F088-B4A2-4B92-9B23-333B1AE80417}" presName="vert2" presStyleCnt="0"/>
      <dgm:spPr/>
    </dgm:pt>
    <dgm:pt modelId="{F22B9295-1F94-4D1F-BE5E-C31DBDE43086}" type="pres">
      <dgm:prSet presAssocID="{F3A4F088-B4A2-4B92-9B23-333B1AE80417}" presName="thinLine2b" presStyleLbl="callout" presStyleIdx="2" presStyleCnt="9"/>
      <dgm:spPr/>
    </dgm:pt>
    <dgm:pt modelId="{152DF71B-D047-46C6-8122-424F9686F5DF}" type="pres">
      <dgm:prSet presAssocID="{F3A4F088-B4A2-4B92-9B23-333B1AE80417}" presName="vertSpace2b" presStyleCnt="0"/>
      <dgm:spPr/>
    </dgm:pt>
    <dgm:pt modelId="{1473DF78-5CF1-4EE8-A9FF-A360705ECD78}" type="pres">
      <dgm:prSet presAssocID="{BB6FDB08-0DD9-4922-A872-DD9ECD5AE6C6}" presName="horz2" presStyleCnt="0"/>
      <dgm:spPr/>
    </dgm:pt>
    <dgm:pt modelId="{7ED08732-C041-4405-929F-DB8203C6828A}" type="pres">
      <dgm:prSet presAssocID="{BB6FDB08-0DD9-4922-A872-DD9ECD5AE6C6}" presName="horzSpace2" presStyleCnt="0"/>
      <dgm:spPr/>
    </dgm:pt>
    <dgm:pt modelId="{7BE499E8-E0F7-40AB-8428-30B487AD9B3A}" type="pres">
      <dgm:prSet presAssocID="{BB6FDB08-0DD9-4922-A872-DD9ECD5AE6C6}" presName="tx2" presStyleLbl="revTx" presStyleIdx="4" presStyleCnt="10" custLinFactNeighborY="-8949"/>
      <dgm:spPr/>
      <dgm:t>
        <a:bodyPr/>
        <a:lstStyle/>
        <a:p>
          <a:endParaRPr lang="en-IN"/>
        </a:p>
      </dgm:t>
    </dgm:pt>
    <dgm:pt modelId="{09880EF3-1BDD-4448-A6DD-85713FDDE7EB}" type="pres">
      <dgm:prSet presAssocID="{BB6FDB08-0DD9-4922-A872-DD9ECD5AE6C6}" presName="vert2" presStyleCnt="0"/>
      <dgm:spPr/>
    </dgm:pt>
    <dgm:pt modelId="{81013830-BD3A-4C91-ADD2-7947DA83B2E4}" type="pres">
      <dgm:prSet presAssocID="{BB6FDB08-0DD9-4922-A872-DD9ECD5AE6C6}" presName="thinLine2b" presStyleLbl="callout" presStyleIdx="3" presStyleCnt="9"/>
      <dgm:spPr/>
    </dgm:pt>
    <dgm:pt modelId="{D7891EB7-BF7C-4182-B099-111E8A69E24B}" type="pres">
      <dgm:prSet presAssocID="{BB6FDB08-0DD9-4922-A872-DD9ECD5AE6C6}" presName="vertSpace2b" presStyleCnt="0"/>
      <dgm:spPr/>
    </dgm:pt>
    <dgm:pt modelId="{A8AFF397-5B31-4BEF-A576-E99A681DE5DD}" type="pres">
      <dgm:prSet presAssocID="{7A96CFC7-3D92-4D01-8397-108CA1BA07EC}" presName="horz2" presStyleCnt="0"/>
      <dgm:spPr/>
    </dgm:pt>
    <dgm:pt modelId="{E1C48050-7C8C-4F28-80DC-CEFB1BC1E90B}" type="pres">
      <dgm:prSet presAssocID="{7A96CFC7-3D92-4D01-8397-108CA1BA07EC}" presName="horzSpace2" presStyleCnt="0"/>
      <dgm:spPr/>
    </dgm:pt>
    <dgm:pt modelId="{12BAE459-50E2-4273-BDB3-B0585E5C9A66}" type="pres">
      <dgm:prSet presAssocID="{7A96CFC7-3D92-4D01-8397-108CA1BA07EC}" presName="tx2" presStyleLbl="revTx" presStyleIdx="5" presStyleCnt="10" custScaleY="100917" custLinFactNeighborY="11932"/>
      <dgm:spPr/>
      <dgm:t>
        <a:bodyPr/>
        <a:lstStyle/>
        <a:p>
          <a:endParaRPr lang="en-IN"/>
        </a:p>
      </dgm:t>
    </dgm:pt>
    <dgm:pt modelId="{C50FA908-CDBC-4B21-9A78-364A95155FAC}" type="pres">
      <dgm:prSet presAssocID="{7A96CFC7-3D92-4D01-8397-108CA1BA07EC}" presName="vert2" presStyleCnt="0"/>
      <dgm:spPr/>
    </dgm:pt>
    <dgm:pt modelId="{2FC63AD4-2646-4496-ADB7-55FC04A3EF23}" type="pres">
      <dgm:prSet presAssocID="{7A96CFC7-3D92-4D01-8397-108CA1BA07EC}" presName="thinLine2b" presStyleLbl="callout" presStyleIdx="4" presStyleCnt="9"/>
      <dgm:spPr/>
    </dgm:pt>
    <dgm:pt modelId="{70332748-F198-4B46-9A69-78671B5850F9}" type="pres">
      <dgm:prSet presAssocID="{7A96CFC7-3D92-4D01-8397-108CA1BA07EC}" presName="vertSpace2b" presStyleCnt="0"/>
      <dgm:spPr/>
    </dgm:pt>
    <dgm:pt modelId="{B699FC72-7002-4740-AB68-36C78CDF471C}" type="pres">
      <dgm:prSet presAssocID="{205E7A4B-1F8A-458D-8FFC-CA8DDD4B0A1C}" presName="horz2" presStyleCnt="0"/>
      <dgm:spPr/>
    </dgm:pt>
    <dgm:pt modelId="{F148727D-1DB7-480C-8FF9-55A6D71041CD}" type="pres">
      <dgm:prSet presAssocID="{205E7A4B-1F8A-458D-8FFC-CA8DDD4B0A1C}" presName="horzSpace2" presStyleCnt="0"/>
      <dgm:spPr/>
    </dgm:pt>
    <dgm:pt modelId="{F8329942-8C25-456F-BE1C-8AE4874F7A39}" type="pres">
      <dgm:prSet presAssocID="{205E7A4B-1F8A-458D-8FFC-CA8DDD4B0A1C}" presName="tx2" presStyleLbl="revTx" presStyleIdx="6" presStyleCnt="10" custLinFactNeighborY="14915"/>
      <dgm:spPr/>
      <dgm:t>
        <a:bodyPr/>
        <a:lstStyle/>
        <a:p>
          <a:endParaRPr lang="en-IN"/>
        </a:p>
      </dgm:t>
    </dgm:pt>
    <dgm:pt modelId="{806F0381-039E-4059-AE98-37E1C0AB7A9E}" type="pres">
      <dgm:prSet presAssocID="{205E7A4B-1F8A-458D-8FFC-CA8DDD4B0A1C}" presName="vert2" presStyleCnt="0"/>
      <dgm:spPr/>
    </dgm:pt>
    <dgm:pt modelId="{FD26255E-F54C-4692-848A-CED63FD788E6}" type="pres">
      <dgm:prSet presAssocID="{205E7A4B-1F8A-458D-8FFC-CA8DDD4B0A1C}" presName="thinLine2b" presStyleLbl="callout" presStyleIdx="5" presStyleCnt="9"/>
      <dgm:spPr/>
    </dgm:pt>
    <dgm:pt modelId="{416C4D44-A20F-4ADB-A0FE-268BA9B3FDA4}" type="pres">
      <dgm:prSet presAssocID="{205E7A4B-1F8A-458D-8FFC-CA8DDD4B0A1C}" presName="vertSpace2b" presStyleCnt="0"/>
      <dgm:spPr/>
    </dgm:pt>
    <dgm:pt modelId="{04D07F4C-ABEE-4061-AFBE-01DB6819BF85}" type="pres">
      <dgm:prSet presAssocID="{ABE0843A-09D4-4D69-87D1-5FA5195D6974}" presName="horz2" presStyleCnt="0"/>
      <dgm:spPr/>
    </dgm:pt>
    <dgm:pt modelId="{D6391802-99FA-45BC-83A0-4E492B63B7C0}" type="pres">
      <dgm:prSet presAssocID="{ABE0843A-09D4-4D69-87D1-5FA5195D6974}" presName="horzSpace2" presStyleCnt="0"/>
      <dgm:spPr/>
    </dgm:pt>
    <dgm:pt modelId="{2872A4EF-E7B8-4383-9A7E-44BE4BFA89A5}" type="pres">
      <dgm:prSet presAssocID="{ABE0843A-09D4-4D69-87D1-5FA5195D6974}" presName="tx2" presStyleLbl="revTx" presStyleIdx="7" presStyleCnt="10" custLinFactNeighborY="17898"/>
      <dgm:spPr/>
      <dgm:t>
        <a:bodyPr/>
        <a:lstStyle/>
        <a:p>
          <a:endParaRPr lang="en-IN"/>
        </a:p>
      </dgm:t>
    </dgm:pt>
    <dgm:pt modelId="{6AE26D1D-570A-4C68-9914-0E8BC7451819}" type="pres">
      <dgm:prSet presAssocID="{ABE0843A-09D4-4D69-87D1-5FA5195D6974}" presName="vert2" presStyleCnt="0"/>
      <dgm:spPr/>
    </dgm:pt>
    <dgm:pt modelId="{F4E8F533-C42D-4EAD-BC76-60C29166BA68}" type="pres">
      <dgm:prSet presAssocID="{ABE0843A-09D4-4D69-87D1-5FA5195D6974}" presName="thinLine2b" presStyleLbl="callout" presStyleIdx="6" presStyleCnt="9"/>
      <dgm:spPr/>
    </dgm:pt>
    <dgm:pt modelId="{3ADECBA6-7D90-4214-8A1C-9A651B18B4F9}" type="pres">
      <dgm:prSet presAssocID="{ABE0843A-09D4-4D69-87D1-5FA5195D6974}" presName="vertSpace2b" presStyleCnt="0"/>
      <dgm:spPr/>
    </dgm:pt>
    <dgm:pt modelId="{C764E94C-3E66-4066-BB59-5666ED349AF0}" type="pres">
      <dgm:prSet presAssocID="{592C209A-BCBD-4C46-B1DC-05A35BBBDFE9}" presName="horz2" presStyleCnt="0"/>
      <dgm:spPr/>
    </dgm:pt>
    <dgm:pt modelId="{88EC7D70-4CFB-4FE3-A209-591EC45E2B3A}" type="pres">
      <dgm:prSet presAssocID="{592C209A-BCBD-4C46-B1DC-05A35BBBDFE9}" presName="horzSpace2" presStyleCnt="0"/>
      <dgm:spPr/>
    </dgm:pt>
    <dgm:pt modelId="{FAF92471-8F81-4092-B2D9-60296875A58F}" type="pres">
      <dgm:prSet presAssocID="{592C209A-BCBD-4C46-B1DC-05A35BBBDFE9}" presName="tx2" presStyleLbl="revTx" presStyleIdx="8" presStyleCnt="10" custLinFactNeighborX="-838" custLinFactNeighborY="23734"/>
      <dgm:spPr/>
      <dgm:t>
        <a:bodyPr/>
        <a:lstStyle/>
        <a:p>
          <a:endParaRPr lang="en-IN"/>
        </a:p>
      </dgm:t>
    </dgm:pt>
    <dgm:pt modelId="{4357EC58-0432-471C-B9E7-0DEE053F02DA}" type="pres">
      <dgm:prSet presAssocID="{592C209A-BCBD-4C46-B1DC-05A35BBBDFE9}" presName="vert2" presStyleCnt="0"/>
      <dgm:spPr/>
    </dgm:pt>
    <dgm:pt modelId="{D1B8F658-8916-471D-A3A2-8578B714A629}" type="pres">
      <dgm:prSet presAssocID="{592C209A-BCBD-4C46-B1DC-05A35BBBDFE9}" presName="thinLine2b" presStyleLbl="callout" presStyleIdx="7" presStyleCnt="9"/>
      <dgm:spPr/>
    </dgm:pt>
    <dgm:pt modelId="{D96C1329-85EA-471F-8242-31B4106D20BC}" type="pres">
      <dgm:prSet presAssocID="{592C209A-BCBD-4C46-B1DC-05A35BBBDFE9}" presName="vertSpace2b" presStyleCnt="0"/>
      <dgm:spPr/>
    </dgm:pt>
    <dgm:pt modelId="{973B411C-1E83-43E2-BEE5-BD65C45529D2}" type="pres">
      <dgm:prSet presAssocID="{2BCFC3BA-A777-45B0-BCB4-F56A4795768F}" presName="horz2" presStyleCnt="0"/>
      <dgm:spPr/>
    </dgm:pt>
    <dgm:pt modelId="{64FF92E4-30D5-48DC-A0D5-D424AD188C29}" type="pres">
      <dgm:prSet presAssocID="{2BCFC3BA-A777-45B0-BCB4-F56A4795768F}" presName="horzSpace2" presStyleCnt="0"/>
      <dgm:spPr/>
    </dgm:pt>
    <dgm:pt modelId="{85B573BB-0801-41EF-98AB-BE3780044E92}" type="pres">
      <dgm:prSet presAssocID="{2BCFC3BA-A777-45B0-BCB4-F56A4795768F}" presName="tx2" presStyleLbl="revTx" presStyleIdx="9" presStyleCnt="10"/>
      <dgm:spPr/>
      <dgm:t>
        <a:bodyPr/>
        <a:lstStyle/>
        <a:p>
          <a:endParaRPr lang="en-IN"/>
        </a:p>
      </dgm:t>
    </dgm:pt>
    <dgm:pt modelId="{15F95E8D-6F99-4651-A31C-AF77A9E0AAD2}" type="pres">
      <dgm:prSet presAssocID="{2BCFC3BA-A777-45B0-BCB4-F56A4795768F}" presName="vert2" presStyleCnt="0"/>
      <dgm:spPr/>
    </dgm:pt>
    <dgm:pt modelId="{49E32249-3959-4FE2-9692-245A13584D80}" type="pres">
      <dgm:prSet presAssocID="{2BCFC3BA-A777-45B0-BCB4-F56A4795768F}" presName="thinLine2b" presStyleLbl="callout" presStyleIdx="8" presStyleCnt="9"/>
      <dgm:spPr/>
    </dgm:pt>
    <dgm:pt modelId="{057BE729-754F-4E80-994B-54A00252DD19}" type="pres">
      <dgm:prSet presAssocID="{2BCFC3BA-A777-45B0-BCB4-F56A4795768F}" presName="vertSpace2b" presStyleCnt="0"/>
      <dgm:spPr/>
    </dgm:pt>
  </dgm:ptLst>
  <dgm:cxnLst>
    <dgm:cxn modelId="{47F64584-90A0-4867-AB9D-D8962707E8E6}" srcId="{EE7B269F-D843-4A07-90B6-70E6AA4A9D58}" destId="{7A96CFC7-3D92-4D01-8397-108CA1BA07EC}" srcOrd="4" destOrd="0" parTransId="{2F8E8DB0-715A-4BC9-8F7A-BB2E354E3629}" sibTransId="{D63868CA-23C3-4101-8D22-978E3107C123}"/>
    <dgm:cxn modelId="{EF15594F-AB46-461F-B4FD-CAE8811DF0D3}" srcId="{EE7B269F-D843-4A07-90B6-70E6AA4A9D58}" destId="{BB6FDB08-0DD9-4922-A872-DD9ECD5AE6C6}" srcOrd="3" destOrd="0" parTransId="{70618D4E-FAF4-4356-A927-C516717BFAD1}" sibTransId="{1716B0B1-8E41-4371-91AA-1D322A13612C}"/>
    <dgm:cxn modelId="{4B6ECE6B-5253-406F-9781-C40F986692AE}" srcId="{EE7B269F-D843-4A07-90B6-70E6AA4A9D58}" destId="{5E7E3EA9-0A7E-4758-96C8-419CDE3370A5}" srcOrd="0" destOrd="0" parTransId="{A6495B3C-9936-42B2-A044-B0F40BD2450D}" sibTransId="{CF5E175F-A169-4328-9A4A-2C7153C94C59}"/>
    <dgm:cxn modelId="{2E7FFCAF-8C11-467F-AAB0-ABA2406E784E}" type="presOf" srcId="{B43E59DA-2F4C-4E97-9A6F-6A8B4963718C}" destId="{025904A7-A6EB-4D75-AFA0-B455167F389F}" srcOrd="0" destOrd="0" presId="urn:microsoft.com/office/officeart/2008/layout/LinedList"/>
    <dgm:cxn modelId="{A7A69E59-FB8B-4EA2-AE1C-74461AB5C91D}" type="presOf" srcId="{F3A4F088-B4A2-4B92-9B23-333B1AE80417}" destId="{7A1F69B8-83D9-40D1-A3BE-DDE0268D8DE4}" srcOrd="0" destOrd="0" presId="urn:microsoft.com/office/officeart/2008/layout/LinedList"/>
    <dgm:cxn modelId="{AF078C5E-3EFD-47D3-9010-758E9AD9A6F5}" srcId="{EE7B269F-D843-4A07-90B6-70E6AA4A9D58}" destId="{592C209A-BCBD-4C46-B1DC-05A35BBBDFE9}" srcOrd="7" destOrd="0" parTransId="{27DF425A-AD7B-44DF-A45E-DF9AAAC5BD7E}" sibTransId="{B24B2A95-C411-4118-AA79-55C412C64FE7}"/>
    <dgm:cxn modelId="{F0EAF32D-F1EC-4B2B-9196-CD1A608E768C}" type="presOf" srcId="{BB6FDB08-0DD9-4922-A872-DD9ECD5AE6C6}" destId="{7BE499E8-E0F7-40AB-8428-30B487AD9B3A}" srcOrd="0" destOrd="0" presId="urn:microsoft.com/office/officeart/2008/layout/LinedList"/>
    <dgm:cxn modelId="{FACE7AA6-074E-493E-B86E-5BF73D15C2BD}" type="presOf" srcId="{205E7A4B-1F8A-458D-8FFC-CA8DDD4B0A1C}" destId="{F8329942-8C25-456F-BE1C-8AE4874F7A39}" srcOrd="0" destOrd="0" presId="urn:microsoft.com/office/officeart/2008/layout/LinedList"/>
    <dgm:cxn modelId="{DDEEB266-F825-493A-A419-1F5D589C4817}" type="presOf" srcId="{ABE0843A-09D4-4D69-87D1-5FA5195D6974}" destId="{2872A4EF-E7B8-4383-9A7E-44BE4BFA89A5}" srcOrd="0" destOrd="0" presId="urn:microsoft.com/office/officeart/2008/layout/LinedList"/>
    <dgm:cxn modelId="{1AF0A6D2-3583-4EEB-9A6F-76BC7CCD1F17}" type="presOf" srcId="{EE7B269F-D843-4A07-90B6-70E6AA4A9D58}" destId="{DB4234D4-C070-45FE-A343-B852223ED8A8}" srcOrd="0" destOrd="0" presId="urn:microsoft.com/office/officeart/2008/layout/LinedList"/>
    <dgm:cxn modelId="{564689F5-73A1-4D71-BBF8-ED0A68614AD3}" srcId="{EE7B269F-D843-4A07-90B6-70E6AA4A9D58}" destId="{205E7A4B-1F8A-458D-8FFC-CA8DDD4B0A1C}" srcOrd="5" destOrd="0" parTransId="{243A33DE-6ADD-4209-A3DF-DDB9A320D4CF}" sibTransId="{5CBF3FBE-B831-4116-8C96-E2BE06523ED4}"/>
    <dgm:cxn modelId="{BE62EAD2-4D1F-4A94-8BC6-E383A0786F3D}" srcId="{EE7B269F-D843-4A07-90B6-70E6AA4A9D58}" destId="{2BCFC3BA-A777-45B0-BCB4-F56A4795768F}" srcOrd="8" destOrd="0" parTransId="{B4AD268B-C195-4ED2-9837-B8ABF720C079}" sibTransId="{3F84202C-BC2F-4AAF-A386-124C9B279A34}"/>
    <dgm:cxn modelId="{56F33F95-E99D-4E3D-9EE1-BACD2E1AC382}" type="presOf" srcId="{2BCFC3BA-A777-45B0-BCB4-F56A4795768F}" destId="{85B573BB-0801-41EF-98AB-BE3780044E92}" srcOrd="0" destOrd="0" presId="urn:microsoft.com/office/officeart/2008/layout/LinedList"/>
    <dgm:cxn modelId="{C017A553-2F2B-4F57-8587-200707ECCB47}" srcId="{B43E59DA-2F4C-4E97-9A6F-6A8B4963718C}" destId="{EE7B269F-D843-4A07-90B6-70E6AA4A9D58}" srcOrd="0" destOrd="0" parTransId="{691A5AD3-BFBB-4AB5-9FA4-07FF65102028}" sibTransId="{A94E3925-F27B-4482-AB68-F0F061B309A0}"/>
    <dgm:cxn modelId="{7C2BADD3-B59E-4921-8925-3C0F61A6B39B}" srcId="{EE7B269F-D843-4A07-90B6-70E6AA4A9D58}" destId="{F3A4F088-B4A2-4B92-9B23-333B1AE80417}" srcOrd="2" destOrd="0" parTransId="{9A84E80F-118C-46A0-975F-8BB3A3FFAA6B}" sibTransId="{495D2FD5-8FDF-4ADA-B1E3-051425E953DE}"/>
    <dgm:cxn modelId="{1BB24287-14FE-4601-AFFD-817CC507BFFF}" type="presOf" srcId="{7A96CFC7-3D92-4D01-8397-108CA1BA07EC}" destId="{12BAE459-50E2-4273-BDB3-B0585E5C9A66}" srcOrd="0" destOrd="0" presId="urn:microsoft.com/office/officeart/2008/layout/LinedList"/>
    <dgm:cxn modelId="{2847041C-D6BA-4839-9755-707EF4C76C0C}" type="presOf" srcId="{5E7E3EA9-0A7E-4758-96C8-419CDE3370A5}" destId="{A096C02E-EFCD-475E-A05F-0FEA2E42D922}" srcOrd="0" destOrd="0" presId="urn:microsoft.com/office/officeart/2008/layout/LinedList"/>
    <dgm:cxn modelId="{F80166FC-8C09-4053-9EB6-0A46A726C6FC}" type="presOf" srcId="{EB9A4224-9DCF-4799-8E52-EAF66CD3EF27}" destId="{C5226896-52C0-4A84-9499-76585DC2B1A5}" srcOrd="0" destOrd="0" presId="urn:microsoft.com/office/officeart/2008/layout/LinedList"/>
    <dgm:cxn modelId="{67D78B35-93FB-4AB9-AB79-4C6F68A24307}" srcId="{EE7B269F-D843-4A07-90B6-70E6AA4A9D58}" destId="{EB9A4224-9DCF-4799-8E52-EAF66CD3EF27}" srcOrd="1" destOrd="0" parTransId="{56629E4B-F75A-44B8-97E9-127B7AED0506}" sibTransId="{E77A7B16-3EB0-410E-86B7-67A813901079}"/>
    <dgm:cxn modelId="{1E1F7EDA-2A2C-4710-B87A-2E010CD37F04}" type="presOf" srcId="{592C209A-BCBD-4C46-B1DC-05A35BBBDFE9}" destId="{FAF92471-8F81-4092-B2D9-60296875A58F}" srcOrd="0" destOrd="0" presId="urn:microsoft.com/office/officeart/2008/layout/LinedList"/>
    <dgm:cxn modelId="{63E4F01A-104A-4ECA-86EA-AE91D17D1074}" srcId="{EE7B269F-D843-4A07-90B6-70E6AA4A9D58}" destId="{ABE0843A-09D4-4D69-87D1-5FA5195D6974}" srcOrd="6" destOrd="0" parTransId="{EBD88140-267B-43FE-A7C9-76D0BBA6C60F}" sibTransId="{4A2F3FB8-54EE-4D12-95C2-CCAEE03F734B}"/>
    <dgm:cxn modelId="{7D6A675B-FC94-4746-AB1A-2390B2D83FD0}" type="presParOf" srcId="{025904A7-A6EB-4D75-AFA0-B455167F389F}" destId="{5F051021-D946-4487-8B3A-B5E24CB06867}" srcOrd="0" destOrd="0" presId="urn:microsoft.com/office/officeart/2008/layout/LinedList"/>
    <dgm:cxn modelId="{D93F075D-E793-4B94-AF14-D64026DE9D97}" type="presParOf" srcId="{025904A7-A6EB-4D75-AFA0-B455167F389F}" destId="{517762E9-5AC1-4D55-9813-47589D5542EB}" srcOrd="1" destOrd="0" presId="urn:microsoft.com/office/officeart/2008/layout/LinedList"/>
    <dgm:cxn modelId="{BEEEBB51-6459-4B20-8A0B-2100D33D446D}" type="presParOf" srcId="{517762E9-5AC1-4D55-9813-47589D5542EB}" destId="{DB4234D4-C070-45FE-A343-B852223ED8A8}" srcOrd="0" destOrd="0" presId="urn:microsoft.com/office/officeart/2008/layout/LinedList"/>
    <dgm:cxn modelId="{14D08581-8056-48CE-A4B5-ABC580839E16}" type="presParOf" srcId="{517762E9-5AC1-4D55-9813-47589D5542EB}" destId="{23079751-C93B-498D-8A9E-552A640EB491}" srcOrd="1" destOrd="0" presId="urn:microsoft.com/office/officeart/2008/layout/LinedList"/>
    <dgm:cxn modelId="{FEC92D28-B372-48F6-8AB6-C725B5AA07FE}" type="presParOf" srcId="{23079751-C93B-498D-8A9E-552A640EB491}" destId="{45C03B1D-750E-49E5-BF24-FE18AE551F26}" srcOrd="0" destOrd="0" presId="urn:microsoft.com/office/officeart/2008/layout/LinedList"/>
    <dgm:cxn modelId="{4FF837D7-2399-48CD-948B-2AE2BE331BAE}" type="presParOf" srcId="{23079751-C93B-498D-8A9E-552A640EB491}" destId="{0126A74D-735E-4B24-9EDE-C1B0ECA22E41}" srcOrd="1" destOrd="0" presId="urn:microsoft.com/office/officeart/2008/layout/LinedList"/>
    <dgm:cxn modelId="{5CF102A9-7145-47F8-A748-7C65CF5FCCF1}" type="presParOf" srcId="{0126A74D-735E-4B24-9EDE-C1B0ECA22E41}" destId="{AAA2C532-4EEB-41FA-9539-922EEDFB4939}" srcOrd="0" destOrd="0" presId="urn:microsoft.com/office/officeart/2008/layout/LinedList"/>
    <dgm:cxn modelId="{251102C8-2D93-4540-AB73-F6E295E9CCFD}" type="presParOf" srcId="{0126A74D-735E-4B24-9EDE-C1B0ECA22E41}" destId="{A096C02E-EFCD-475E-A05F-0FEA2E42D922}" srcOrd="1" destOrd="0" presId="urn:microsoft.com/office/officeart/2008/layout/LinedList"/>
    <dgm:cxn modelId="{B3A3C6E5-E80C-422F-A65A-6D9E9987E245}" type="presParOf" srcId="{0126A74D-735E-4B24-9EDE-C1B0ECA22E41}" destId="{28A5D207-84DD-4D99-B696-B05DCF123FC5}" srcOrd="2" destOrd="0" presId="urn:microsoft.com/office/officeart/2008/layout/LinedList"/>
    <dgm:cxn modelId="{87DC03BD-BD79-443D-8F86-C1538E82DF95}" type="presParOf" srcId="{23079751-C93B-498D-8A9E-552A640EB491}" destId="{C005059A-6DC1-46EB-8D04-8FA858138249}" srcOrd="2" destOrd="0" presId="urn:microsoft.com/office/officeart/2008/layout/LinedList"/>
    <dgm:cxn modelId="{2CA33B03-31F2-4B10-AF5B-FE04B530518A}" type="presParOf" srcId="{23079751-C93B-498D-8A9E-552A640EB491}" destId="{1272843F-4863-420F-BACF-F536FCA804E3}" srcOrd="3" destOrd="0" presId="urn:microsoft.com/office/officeart/2008/layout/LinedList"/>
    <dgm:cxn modelId="{0C23F220-9E11-40E9-96AF-8FE7DC75750C}" type="presParOf" srcId="{23079751-C93B-498D-8A9E-552A640EB491}" destId="{12761673-95B7-460E-99CC-E9ADEC19B47D}" srcOrd="4" destOrd="0" presId="urn:microsoft.com/office/officeart/2008/layout/LinedList"/>
    <dgm:cxn modelId="{5D26BBA7-3166-45C0-8306-3CC3F9389614}" type="presParOf" srcId="{12761673-95B7-460E-99CC-E9ADEC19B47D}" destId="{32127FD8-7791-44DB-9765-8E50CC64003D}" srcOrd="0" destOrd="0" presId="urn:microsoft.com/office/officeart/2008/layout/LinedList"/>
    <dgm:cxn modelId="{499EC749-8E2D-4C26-B8AB-22D212546609}" type="presParOf" srcId="{12761673-95B7-460E-99CC-E9ADEC19B47D}" destId="{C5226896-52C0-4A84-9499-76585DC2B1A5}" srcOrd="1" destOrd="0" presId="urn:microsoft.com/office/officeart/2008/layout/LinedList"/>
    <dgm:cxn modelId="{C6050435-B363-4A6F-AF16-C21B66D3054E}" type="presParOf" srcId="{12761673-95B7-460E-99CC-E9ADEC19B47D}" destId="{79B6705C-899B-4557-97B7-D3DD482004DC}" srcOrd="2" destOrd="0" presId="urn:microsoft.com/office/officeart/2008/layout/LinedList"/>
    <dgm:cxn modelId="{59ADC753-5B1D-4976-A025-038958761CAE}" type="presParOf" srcId="{23079751-C93B-498D-8A9E-552A640EB491}" destId="{552B3278-5FBE-48FB-AAD7-67318AC0B0A9}" srcOrd="5" destOrd="0" presId="urn:microsoft.com/office/officeart/2008/layout/LinedList"/>
    <dgm:cxn modelId="{3E2693B7-E0F0-493F-9462-E4C807F2CA08}" type="presParOf" srcId="{23079751-C93B-498D-8A9E-552A640EB491}" destId="{5FE03465-7BD3-4319-985B-2C73C6F9F804}" srcOrd="6" destOrd="0" presId="urn:microsoft.com/office/officeart/2008/layout/LinedList"/>
    <dgm:cxn modelId="{D8A05B60-7968-4894-A7E2-1630503BCAA1}" type="presParOf" srcId="{23079751-C93B-498D-8A9E-552A640EB491}" destId="{0E2C7B29-CB24-45C6-A451-A4AD0E8322C6}" srcOrd="7" destOrd="0" presId="urn:microsoft.com/office/officeart/2008/layout/LinedList"/>
    <dgm:cxn modelId="{8817F036-A245-477F-B013-853257A2E500}" type="presParOf" srcId="{0E2C7B29-CB24-45C6-A451-A4AD0E8322C6}" destId="{BA58BB18-5BEC-4D4C-A596-53B1EE8A8CF1}" srcOrd="0" destOrd="0" presId="urn:microsoft.com/office/officeart/2008/layout/LinedList"/>
    <dgm:cxn modelId="{530608D4-4A8B-4528-B504-3E7C25B34240}" type="presParOf" srcId="{0E2C7B29-CB24-45C6-A451-A4AD0E8322C6}" destId="{7A1F69B8-83D9-40D1-A3BE-DDE0268D8DE4}" srcOrd="1" destOrd="0" presId="urn:microsoft.com/office/officeart/2008/layout/LinedList"/>
    <dgm:cxn modelId="{0C190F98-6B19-44C4-9556-225A72340457}" type="presParOf" srcId="{0E2C7B29-CB24-45C6-A451-A4AD0E8322C6}" destId="{C51BDEFB-8516-4179-BA00-9F31DFB53676}" srcOrd="2" destOrd="0" presId="urn:microsoft.com/office/officeart/2008/layout/LinedList"/>
    <dgm:cxn modelId="{47BE0CF2-3D37-4A61-BB09-580307878ECE}" type="presParOf" srcId="{23079751-C93B-498D-8A9E-552A640EB491}" destId="{F22B9295-1F94-4D1F-BE5E-C31DBDE43086}" srcOrd="8" destOrd="0" presId="urn:microsoft.com/office/officeart/2008/layout/LinedList"/>
    <dgm:cxn modelId="{E50ADB44-77B8-4F5B-95B4-3707578FC40E}" type="presParOf" srcId="{23079751-C93B-498D-8A9E-552A640EB491}" destId="{152DF71B-D047-46C6-8122-424F9686F5DF}" srcOrd="9" destOrd="0" presId="urn:microsoft.com/office/officeart/2008/layout/LinedList"/>
    <dgm:cxn modelId="{EBE94577-BDA4-45F9-B97F-2E49227A9450}" type="presParOf" srcId="{23079751-C93B-498D-8A9E-552A640EB491}" destId="{1473DF78-5CF1-4EE8-A9FF-A360705ECD78}" srcOrd="10" destOrd="0" presId="urn:microsoft.com/office/officeart/2008/layout/LinedList"/>
    <dgm:cxn modelId="{5FCF63DA-442E-46FA-9603-33A4C3D31D39}" type="presParOf" srcId="{1473DF78-5CF1-4EE8-A9FF-A360705ECD78}" destId="{7ED08732-C041-4405-929F-DB8203C6828A}" srcOrd="0" destOrd="0" presId="urn:microsoft.com/office/officeart/2008/layout/LinedList"/>
    <dgm:cxn modelId="{0A23C8D8-8EC7-48A1-A593-7DF0D951D7FE}" type="presParOf" srcId="{1473DF78-5CF1-4EE8-A9FF-A360705ECD78}" destId="{7BE499E8-E0F7-40AB-8428-30B487AD9B3A}" srcOrd="1" destOrd="0" presId="urn:microsoft.com/office/officeart/2008/layout/LinedList"/>
    <dgm:cxn modelId="{62756D46-4D32-4342-A293-E2E6AD7CFAC2}" type="presParOf" srcId="{1473DF78-5CF1-4EE8-A9FF-A360705ECD78}" destId="{09880EF3-1BDD-4448-A6DD-85713FDDE7EB}" srcOrd="2" destOrd="0" presId="urn:microsoft.com/office/officeart/2008/layout/LinedList"/>
    <dgm:cxn modelId="{4C4B0EBC-8A03-4E78-A5B7-60E446D01BA2}" type="presParOf" srcId="{23079751-C93B-498D-8A9E-552A640EB491}" destId="{81013830-BD3A-4C91-ADD2-7947DA83B2E4}" srcOrd="11" destOrd="0" presId="urn:microsoft.com/office/officeart/2008/layout/LinedList"/>
    <dgm:cxn modelId="{23783DEA-F61F-40AB-B697-E68EC6EC232E}" type="presParOf" srcId="{23079751-C93B-498D-8A9E-552A640EB491}" destId="{D7891EB7-BF7C-4182-B099-111E8A69E24B}" srcOrd="12" destOrd="0" presId="urn:microsoft.com/office/officeart/2008/layout/LinedList"/>
    <dgm:cxn modelId="{B8B60C30-212A-478A-B231-006682F0A4C6}" type="presParOf" srcId="{23079751-C93B-498D-8A9E-552A640EB491}" destId="{A8AFF397-5B31-4BEF-A576-E99A681DE5DD}" srcOrd="13" destOrd="0" presId="urn:microsoft.com/office/officeart/2008/layout/LinedList"/>
    <dgm:cxn modelId="{22D5FB2E-E975-4EF6-AB69-40D78A3A49A4}" type="presParOf" srcId="{A8AFF397-5B31-4BEF-A576-E99A681DE5DD}" destId="{E1C48050-7C8C-4F28-80DC-CEFB1BC1E90B}" srcOrd="0" destOrd="0" presId="urn:microsoft.com/office/officeart/2008/layout/LinedList"/>
    <dgm:cxn modelId="{494ECAC2-8023-4561-BA87-BCFC3A9646C9}" type="presParOf" srcId="{A8AFF397-5B31-4BEF-A576-E99A681DE5DD}" destId="{12BAE459-50E2-4273-BDB3-B0585E5C9A66}" srcOrd="1" destOrd="0" presId="urn:microsoft.com/office/officeart/2008/layout/LinedList"/>
    <dgm:cxn modelId="{DF3D9EFF-D6CC-4B86-B9B1-F24A99F1126A}" type="presParOf" srcId="{A8AFF397-5B31-4BEF-A576-E99A681DE5DD}" destId="{C50FA908-CDBC-4B21-9A78-364A95155FAC}" srcOrd="2" destOrd="0" presId="urn:microsoft.com/office/officeart/2008/layout/LinedList"/>
    <dgm:cxn modelId="{B6FD7767-EE3C-453F-BB95-88B58B8F877E}" type="presParOf" srcId="{23079751-C93B-498D-8A9E-552A640EB491}" destId="{2FC63AD4-2646-4496-ADB7-55FC04A3EF23}" srcOrd="14" destOrd="0" presId="urn:microsoft.com/office/officeart/2008/layout/LinedList"/>
    <dgm:cxn modelId="{EC4F3902-926F-4DA3-9DB0-926BA758A9EF}" type="presParOf" srcId="{23079751-C93B-498D-8A9E-552A640EB491}" destId="{70332748-F198-4B46-9A69-78671B5850F9}" srcOrd="15" destOrd="0" presId="urn:microsoft.com/office/officeart/2008/layout/LinedList"/>
    <dgm:cxn modelId="{16C03E89-85D3-4E2D-9560-7FE1841E59E1}" type="presParOf" srcId="{23079751-C93B-498D-8A9E-552A640EB491}" destId="{B699FC72-7002-4740-AB68-36C78CDF471C}" srcOrd="16" destOrd="0" presId="urn:microsoft.com/office/officeart/2008/layout/LinedList"/>
    <dgm:cxn modelId="{C9C3858D-B350-4BD5-928D-DF179FDB77F7}" type="presParOf" srcId="{B699FC72-7002-4740-AB68-36C78CDF471C}" destId="{F148727D-1DB7-480C-8FF9-55A6D71041CD}" srcOrd="0" destOrd="0" presId="urn:microsoft.com/office/officeart/2008/layout/LinedList"/>
    <dgm:cxn modelId="{6BE6D09A-D8B5-46EF-8EFB-43A4344CBF6A}" type="presParOf" srcId="{B699FC72-7002-4740-AB68-36C78CDF471C}" destId="{F8329942-8C25-456F-BE1C-8AE4874F7A39}" srcOrd="1" destOrd="0" presId="urn:microsoft.com/office/officeart/2008/layout/LinedList"/>
    <dgm:cxn modelId="{42788731-3766-4D12-A8E0-AED004F70117}" type="presParOf" srcId="{B699FC72-7002-4740-AB68-36C78CDF471C}" destId="{806F0381-039E-4059-AE98-37E1C0AB7A9E}" srcOrd="2" destOrd="0" presId="urn:microsoft.com/office/officeart/2008/layout/LinedList"/>
    <dgm:cxn modelId="{B6800D6D-CCA3-4ECE-A436-F50419DF9716}" type="presParOf" srcId="{23079751-C93B-498D-8A9E-552A640EB491}" destId="{FD26255E-F54C-4692-848A-CED63FD788E6}" srcOrd="17" destOrd="0" presId="urn:microsoft.com/office/officeart/2008/layout/LinedList"/>
    <dgm:cxn modelId="{86F13FE8-C932-40F4-9F8F-4DC2968C3161}" type="presParOf" srcId="{23079751-C93B-498D-8A9E-552A640EB491}" destId="{416C4D44-A20F-4ADB-A0FE-268BA9B3FDA4}" srcOrd="18" destOrd="0" presId="urn:microsoft.com/office/officeart/2008/layout/LinedList"/>
    <dgm:cxn modelId="{5BB8061A-CD24-478D-9709-B8854EDB06AE}" type="presParOf" srcId="{23079751-C93B-498D-8A9E-552A640EB491}" destId="{04D07F4C-ABEE-4061-AFBE-01DB6819BF85}" srcOrd="19" destOrd="0" presId="urn:microsoft.com/office/officeart/2008/layout/LinedList"/>
    <dgm:cxn modelId="{9D124BB0-CEBA-4273-ABFD-AC3A9C20D5F6}" type="presParOf" srcId="{04D07F4C-ABEE-4061-AFBE-01DB6819BF85}" destId="{D6391802-99FA-45BC-83A0-4E492B63B7C0}" srcOrd="0" destOrd="0" presId="urn:microsoft.com/office/officeart/2008/layout/LinedList"/>
    <dgm:cxn modelId="{E59142B7-42AC-412D-BC87-9359F56DA358}" type="presParOf" srcId="{04D07F4C-ABEE-4061-AFBE-01DB6819BF85}" destId="{2872A4EF-E7B8-4383-9A7E-44BE4BFA89A5}" srcOrd="1" destOrd="0" presId="urn:microsoft.com/office/officeart/2008/layout/LinedList"/>
    <dgm:cxn modelId="{AB7DEBA6-7184-4348-BFAD-626C3A1BFB34}" type="presParOf" srcId="{04D07F4C-ABEE-4061-AFBE-01DB6819BF85}" destId="{6AE26D1D-570A-4C68-9914-0E8BC7451819}" srcOrd="2" destOrd="0" presId="urn:microsoft.com/office/officeart/2008/layout/LinedList"/>
    <dgm:cxn modelId="{1E557FCC-0207-47CE-AE14-67F295B516C8}" type="presParOf" srcId="{23079751-C93B-498D-8A9E-552A640EB491}" destId="{F4E8F533-C42D-4EAD-BC76-60C29166BA68}" srcOrd="20" destOrd="0" presId="urn:microsoft.com/office/officeart/2008/layout/LinedList"/>
    <dgm:cxn modelId="{03A65D26-CCCC-4C1D-8D79-FBB17B7033B2}" type="presParOf" srcId="{23079751-C93B-498D-8A9E-552A640EB491}" destId="{3ADECBA6-7D90-4214-8A1C-9A651B18B4F9}" srcOrd="21" destOrd="0" presId="urn:microsoft.com/office/officeart/2008/layout/LinedList"/>
    <dgm:cxn modelId="{85940990-0C23-4243-9514-DB5B55D2AFD7}" type="presParOf" srcId="{23079751-C93B-498D-8A9E-552A640EB491}" destId="{C764E94C-3E66-4066-BB59-5666ED349AF0}" srcOrd="22" destOrd="0" presId="urn:microsoft.com/office/officeart/2008/layout/LinedList"/>
    <dgm:cxn modelId="{A3E7B69B-57E9-4F17-B3F5-2AC426719B85}" type="presParOf" srcId="{C764E94C-3E66-4066-BB59-5666ED349AF0}" destId="{88EC7D70-4CFB-4FE3-A209-591EC45E2B3A}" srcOrd="0" destOrd="0" presId="urn:microsoft.com/office/officeart/2008/layout/LinedList"/>
    <dgm:cxn modelId="{59759DC8-9929-49D0-933E-F7609111DEE2}" type="presParOf" srcId="{C764E94C-3E66-4066-BB59-5666ED349AF0}" destId="{FAF92471-8F81-4092-B2D9-60296875A58F}" srcOrd="1" destOrd="0" presId="urn:microsoft.com/office/officeart/2008/layout/LinedList"/>
    <dgm:cxn modelId="{D02FC472-78B9-4216-BB1F-0203A5EA0BAC}" type="presParOf" srcId="{C764E94C-3E66-4066-BB59-5666ED349AF0}" destId="{4357EC58-0432-471C-B9E7-0DEE053F02DA}" srcOrd="2" destOrd="0" presId="urn:microsoft.com/office/officeart/2008/layout/LinedList"/>
    <dgm:cxn modelId="{88F25208-3287-4797-823B-C36E26853F0F}" type="presParOf" srcId="{23079751-C93B-498D-8A9E-552A640EB491}" destId="{D1B8F658-8916-471D-A3A2-8578B714A629}" srcOrd="23" destOrd="0" presId="urn:microsoft.com/office/officeart/2008/layout/LinedList"/>
    <dgm:cxn modelId="{F546DCE3-53B6-45E6-B1E9-CE22CF53AF25}" type="presParOf" srcId="{23079751-C93B-498D-8A9E-552A640EB491}" destId="{D96C1329-85EA-471F-8242-31B4106D20BC}" srcOrd="24" destOrd="0" presId="urn:microsoft.com/office/officeart/2008/layout/LinedList"/>
    <dgm:cxn modelId="{FD5069BC-CC13-4B11-902E-1329244A8E37}" type="presParOf" srcId="{23079751-C93B-498D-8A9E-552A640EB491}" destId="{973B411C-1E83-43E2-BEE5-BD65C45529D2}" srcOrd="25" destOrd="0" presId="urn:microsoft.com/office/officeart/2008/layout/LinedList"/>
    <dgm:cxn modelId="{35C023C7-CEE2-4ED4-AFE7-F88E85F8FFFB}" type="presParOf" srcId="{973B411C-1E83-43E2-BEE5-BD65C45529D2}" destId="{64FF92E4-30D5-48DC-A0D5-D424AD188C29}" srcOrd="0" destOrd="0" presId="urn:microsoft.com/office/officeart/2008/layout/LinedList"/>
    <dgm:cxn modelId="{1400DC93-C528-4EC0-A30C-4AA87359DAB1}" type="presParOf" srcId="{973B411C-1E83-43E2-BEE5-BD65C45529D2}" destId="{85B573BB-0801-41EF-98AB-BE3780044E92}" srcOrd="1" destOrd="0" presId="urn:microsoft.com/office/officeart/2008/layout/LinedList"/>
    <dgm:cxn modelId="{07CA143D-C9A2-40EE-B203-EDB824BA6C2A}" type="presParOf" srcId="{973B411C-1E83-43E2-BEE5-BD65C45529D2}" destId="{15F95E8D-6F99-4651-A31C-AF77A9E0AAD2}" srcOrd="2" destOrd="0" presId="urn:microsoft.com/office/officeart/2008/layout/LinedList"/>
    <dgm:cxn modelId="{22557A5E-C8F5-40A4-B85B-DCF41953CD5A}" type="presParOf" srcId="{23079751-C93B-498D-8A9E-552A640EB491}" destId="{49E32249-3959-4FE2-9692-245A13584D80}" srcOrd="26" destOrd="0" presId="urn:microsoft.com/office/officeart/2008/layout/LinedList"/>
    <dgm:cxn modelId="{BED8660D-0321-451C-8DC4-1FC98E24F14B}" type="presParOf" srcId="{23079751-C93B-498D-8A9E-552A640EB491}" destId="{057BE729-754F-4E80-994B-54A00252DD19}"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ABFCB74-8391-4F6C-86CC-E1152AC93CE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886DA9A6-99DF-4DFD-B280-E2B41DA47A8B}">
      <dgm:prSet/>
      <dgm:spPr/>
      <dgm:t>
        <a:bodyPr/>
        <a:lstStyle/>
        <a:p>
          <a:r>
            <a:rPr lang="en-IN" dirty="0"/>
            <a:t>What to Include (in accordance with Rule </a:t>
          </a:r>
          <a:r>
            <a:rPr lang="en-IN" dirty="0" smtClean="0"/>
            <a:t>5:</a:t>
          </a:r>
          <a:endParaRPr lang="en-IN" dirty="0"/>
        </a:p>
      </dgm:t>
    </dgm:pt>
    <dgm:pt modelId="{511F9241-EDE0-4766-8FFC-24430DD5FC1E}" type="parTrans" cxnId="{33B46660-341C-4A8B-BC57-3E1F7DB38210}">
      <dgm:prSet/>
      <dgm:spPr/>
      <dgm:t>
        <a:bodyPr/>
        <a:lstStyle/>
        <a:p>
          <a:endParaRPr lang="en-IN"/>
        </a:p>
      </dgm:t>
    </dgm:pt>
    <dgm:pt modelId="{F1C0B46A-C811-4F6F-9A9E-A153AE0C58FA}" type="sibTrans" cxnId="{33B46660-341C-4A8B-BC57-3E1F7DB38210}">
      <dgm:prSet/>
      <dgm:spPr/>
      <dgm:t>
        <a:bodyPr/>
        <a:lstStyle/>
        <a:p>
          <a:endParaRPr lang="en-IN"/>
        </a:p>
      </dgm:t>
    </dgm:pt>
    <dgm:pt modelId="{645556A1-28A9-4242-B02B-4203D5E648C3}">
      <dgm:prSet custT="1"/>
      <dgm:spPr/>
      <dgm:t>
        <a:bodyPr/>
        <a:lstStyle/>
        <a:p>
          <a:r>
            <a:rPr lang="en-IN" sz="1300" dirty="0" err="1" smtClean="0"/>
            <a:t>i</a:t>
          </a:r>
          <a:r>
            <a:rPr lang="en-IN" sz="1300" dirty="0" smtClean="0"/>
            <a:t>) </a:t>
          </a:r>
          <a:r>
            <a:rPr lang="en-IN" sz="1800" b="1" dirty="0" smtClean="0"/>
            <a:t>Land </a:t>
          </a:r>
          <a:r>
            <a:rPr lang="en-IN" sz="1800" b="1" dirty="0"/>
            <a:t>Cost</a:t>
          </a:r>
        </a:p>
      </dgm:t>
    </dgm:pt>
    <dgm:pt modelId="{BA636577-C523-4EAC-A0DF-A7612ACEB69D}" type="parTrans" cxnId="{B662F598-9F07-4AC8-A5AE-2434AABFB521}">
      <dgm:prSet/>
      <dgm:spPr/>
      <dgm:t>
        <a:bodyPr/>
        <a:lstStyle/>
        <a:p>
          <a:endParaRPr lang="en-IN"/>
        </a:p>
      </dgm:t>
    </dgm:pt>
    <dgm:pt modelId="{558FE624-3430-4555-AEB8-8EF5734D3E76}" type="sibTrans" cxnId="{B662F598-9F07-4AC8-A5AE-2434AABFB521}">
      <dgm:prSet/>
      <dgm:spPr/>
      <dgm:t>
        <a:bodyPr/>
        <a:lstStyle/>
        <a:p>
          <a:endParaRPr lang="en-IN"/>
        </a:p>
      </dgm:t>
    </dgm:pt>
    <dgm:pt modelId="{AE64D839-6BA7-4BB9-A6AB-3623E5DB54E2}">
      <dgm:prSet custT="1"/>
      <dgm:spPr/>
      <dgm:t>
        <a:bodyPr/>
        <a:lstStyle/>
        <a:p>
          <a:r>
            <a:rPr lang="en-US" sz="1300" dirty="0" smtClean="0"/>
            <a:t>ii) a) </a:t>
          </a:r>
          <a:r>
            <a:rPr lang="en-US" sz="1800" b="1" dirty="0" smtClean="0"/>
            <a:t>Development Cost</a:t>
          </a:r>
          <a:endParaRPr lang="en-IN" sz="1800" b="1" dirty="0"/>
        </a:p>
      </dgm:t>
    </dgm:pt>
    <dgm:pt modelId="{D30E5D20-D18B-489E-ADFD-6E3C11DD122B}" type="parTrans" cxnId="{7DE93CF9-2683-400F-8139-DBBBE6570214}">
      <dgm:prSet/>
      <dgm:spPr/>
      <dgm:t>
        <a:bodyPr/>
        <a:lstStyle/>
        <a:p>
          <a:endParaRPr lang="en-IN"/>
        </a:p>
      </dgm:t>
    </dgm:pt>
    <dgm:pt modelId="{4ED86882-8B4C-4386-91A5-B5540DE79769}" type="sibTrans" cxnId="{7DE93CF9-2683-400F-8139-DBBBE6570214}">
      <dgm:prSet/>
      <dgm:spPr/>
      <dgm:t>
        <a:bodyPr/>
        <a:lstStyle/>
        <a:p>
          <a:endParaRPr lang="en-IN"/>
        </a:p>
      </dgm:t>
    </dgm:pt>
    <dgm:pt modelId="{0813DB15-14E3-4DBE-B1CA-5DC8DF0E48A5}">
      <dgm:prSet/>
      <dgm:spPr/>
      <dgm:t>
        <a:bodyPr/>
        <a:lstStyle/>
        <a:p>
          <a:r>
            <a:rPr lang="en-IN" dirty="0"/>
            <a:t>What to Exclude:</a:t>
          </a:r>
        </a:p>
      </dgm:t>
    </dgm:pt>
    <dgm:pt modelId="{860E87DA-121B-4310-9DC2-CCA9257279F6}" type="parTrans" cxnId="{C9168F50-0303-4F10-A138-0462097FF887}">
      <dgm:prSet/>
      <dgm:spPr/>
      <dgm:t>
        <a:bodyPr/>
        <a:lstStyle/>
        <a:p>
          <a:endParaRPr lang="en-IN"/>
        </a:p>
      </dgm:t>
    </dgm:pt>
    <dgm:pt modelId="{057299C2-FBA8-4CBC-B2D8-A5C46662A695}" type="sibTrans" cxnId="{C9168F50-0303-4F10-A138-0462097FF887}">
      <dgm:prSet/>
      <dgm:spPr/>
      <dgm:t>
        <a:bodyPr/>
        <a:lstStyle/>
        <a:p>
          <a:endParaRPr lang="en-IN"/>
        </a:p>
      </dgm:t>
    </dgm:pt>
    <dgm:pt modelId="{35B61C84-27A6-41FB-BA12-9B58391B83FE}">
      <dgm:prSet custT="1"/>
      <dgm:spPr/>
      <dgm:t>
        <a:bodyPr/>
        <a:lstStyle/>
        <a:p>
          <a:r>
            <a:rPr lang="en-IN" sz="1800" dirty="0"/>
            <a:t>All Indirect expenses</a:t>
          </a:r>
        </a:p>
      </dgm:t>
    </dgm:pt>
    <dgm:pt modelId="{1CFE9D3A-5BDB-4881-A2BF-22457864CC22}" type="parTrans" cxnId="{05327F71-D554-423D-96D2-01BB75F9450B}">
      <dgm:prSet/>
      <dgm:spPr/>
      <dgm:t>
        <a:bodyPr/>
        <a:lstStyle/>
        <a:p>
          <a:endParaRPr lang="en-IN"/>
        </a:p>
      </dgm:t>
    </dgm:pt>
    <dgm:pt modelId="{BEEB5394-6CF8-4CE5-889E-99AEA8BAF36C}" type="sibTrans" cxnId="{05327F71-D554-423D-96D2-01BB75F9450B}">
      <dgm:prSet/>
      <dgm:spPr/>
      <dgm:t>
        <a:bodyPr/>
        <a:lstStyle/>
        <a:p>
          <a:endParaRPr lang="en-IN"/>
        </a:p>
      </dgm:t>
    </dgm:pt>
    <dgm:pt modelId="{B587990E-6363-4959-9E87-23C6F7DE7A8E}">
      <dgm:prSet custT="1"/>
      <dgm:spPr/>
      <dgm:t>
        <a:bodyPr/>
        <a:lstStyle/>
        <a:p>
          <a:r>
            <a:rPr lang="en-IN" sz="1800" dirty="0"/>
            <a:t>Marketing Expenses</a:t>
          </a:r>
        </a:p>
      </dgm:t>
    </dgm:pt>
    <dgm:pt modelId="{0A37C5DE-D883-405B-AC96-845A86D7D187}" type="parTrans" cxnId="{9A9C03BC-237F-4376-9435-B4508A9C93AF}">
      <dgm:prSet/>
      <dgm:spPr/>
      <dgm:t>
        <a:bodyPr/>
        <a:lstStyle/>
        <a:p>
          <a:endParaRPr lang="en-IN"/>
        </a:p>
      </dgm:t>
    </dgm:pt>
    <dgm:pt modelId="{8C84033D-DD18-4D66-815F-B5BFC5E97330}" type="sibTrans" cxnId="{9A9C03BC-237F-4376-9435-B4508A9C93AF}">
      <dgm:prSet/>
      <dgm:spPr/>
      <dgm:t>
        <a:bodyPr/>
        <a:lstStyle/>
        <a:p>
          <a:endParaRPr lang="en-IN"/>
        </a:p>
      </dgm:t>
    </dgm:pt>
    <dgm:pt modelId="{88C1A187-D17E-4C45-AB67-3B062A27D12E}">
      <dgm:prSet custT="1"/>
      <dgm:spPr/>
      <dgm:t>
        <a:bodyPr/>
        <a:lstStyle/>
        <a:p>
          <a:r>
            <a:rPr lang="en-IN" sz="1800" dirty="0"/>
            <a:t>Interest </a:t>
          </a:r>
          <a:r>
            <a:rPr lang="en-IN" sz="1800" dirty="0" smtClean="0"/>
            <a:t>Cost other than construction purpose </a:t>
          </a:r>
          <a:endParaRPr lang="en-IN" sz="1800" dirty="0"/>
        </a:p>
      </dgm:t>
    </dgm:pt>
    <dgm:pt modelId="{A3672649-27A9-451E-A6B9-4A45E72406BE}" type="parTrans" cxnId="{D3B6BBCC-7BB8-4221-8F28-BE7B02194A54}">
      <dgm:prSet/>
      <dgm:spPr/>
      <dgm:t>
        <a:bodyPr/>
        <a:lstStyle/>
        <a:p>
          <a:endParaRPr lang="en-IN"/>
        </a:p>
      </dgm:t>
    </dgm:pt>
    <dgm:pt modelId="{CBCB3DCD-55FB-4F49-A814-26C01D706763}" type="sibTrans" cxnId="{D3B6BBCC-7BB8-4221-8F28-BE7B02194A54}">
      <dgm:prSet/>
      <dgm:spPr/>
      <dgm:t>
        <a:bodyPr/>
        <a:lstStyle/>
        <a:p>
          <a:endParaRPr lang="en-IN"/>
        </a:p>
      </dgm:t>
    </dgm:pt>
    <dgm:pt modelId="{C2A5AA87-7979-4637-A6EA-83970FBE5B1A}">
      <dgm:prSet custT="1"/>
      <dgm:spPr/>
      <dgm:t>
        <a:bodyPr/>
        <a:lstStyle/>
        <a:p>
          <a:r>
            <a:rPr lang="en-IN" sz="1800" dirty="0"/>
            <a:t>Administrative Cost</a:t>
          </a:r>
        </a:p>
      </dgm:t>
    </dgm:pt>
    <dgm:pt modelId="{5DC26C47-6491-404D-A24C-AD644CAB7F9F}" type="parTrans" cxnId="{8CC22A96-1EF3-4649-83FC-3278A5670C8E}">
      <dgm:prSet/>
      <dgm:spPr/>
      <dgm:t>
        <a:bodyPr/>
        <a:lstStyle/>
        <a:p>
          <a:endParaRPr lang="en-IN"/>
        </a:p>
      </dgm:t>
    </dgm:pt>
    <dgm:pt modelId="{08EA5278-03B2-4139-9B6C-F07B072A03FF}" type="sibTrans" cxnId="{8CC22A96-1EF3-4649-83FC-3278A5670C8E}">
      <dgm:prSet/>
      <dgm:spPr/>
      <dgm:t>
        <a:bodyPr/>
        <a:lstStyle/>
        <a:p>
          <a:endParaRPr lang="en-IN"/>
        </a:p>
      </dgm:t>
    </dgm:pt>
    <dgm:pt modelId="{B5050126-CF1B-476C-AF57-3694E6436024}">
      <dgm:prSet custT="1"/>
      <dgm:spPr/>
      <dgm:t>
        <a:bodyPr/>
        <a:lstStyle/>
        <a:p>
          <a:r>
            <a:rPr lang="en-IN" sz="1800" dirty="0"/>
            <a:t>Off Site Expenses</a:t>
          </a:r>
        </a:p>
      </dgm:t>
    </dgm:pt>
    <dgm:pt modelId="{C4023B59-3B38-417E-8B5E-C2CF8B5DFC04}" type="parTrans" cxnId="{D1AD9A65-97B7-4BAE-B1D5-8601327DCDFA}">
      <dgm:prSet/>
      <dgm:spPr/>
      <dgm:t>
        <a:bodyPr/>
        <a:lstStyle/>
        <a:p>
          <a:endParaRPr lang="en-IN"/>
        </a:p>
      </dgm:t>
    </dgm:pt>
    <dgm:pt modelId="{9D30619B-B5B3-4084-8BE2-659F050E40D3}" type="sibTrans" cxnId="{D1AD9A65-97B7-4BAE-B1D5-8601327DCDFA}">
      <dgm:prSet/>
      <dgm:spPr/>
      <dgm:t>
        <a:bodyPr/>
        <a:lstStyle/>
        <a:p>
          <a:endParaRPr lang="en-IN"/>
        </a:p>
      </dgm:t>
    </dgm:pt>
    <dgm:pt modelId="{A53F145A-291D-4439-A953-0C3873BC6BF7}">
      <dgm:prSet custT="1"/>
      <dgm:spPr/>
      <dgm:t>
        <a:bodyPr/>
        <a:lstStyle/>
        <a:p>
          <a:r>
            <a:rPr lang="en-US" sz="1800" dirty="0" smtClean="0"/>
            <a:t>b) Payment of Taxes, </a:t>
          </a:r>
          <a:r>
            <a:rPr lang="en-US" sz="1800" dirty="0" err="1" smtClean="0"/>
            <a:t>cess</a:t>
          </a:r>
          <a:r>
            <a:rPr lang="en-US" sz="1800" dirty="0" smtClean="0"/>
            <a:t>, fees, charges to statutory authority</a:t>
          </a:r>
          <a:endParaRPr lang="en-US" sz="1300" dirty="0" smtClean="0"/>
        </a:p>
      </dgm:t>
    </dgm:pt>
    <dgm:pt modelId="{B9B81DD9-62EC-4FF8-94E1-0DC64555D59C}" type="parTrans" cxnId="{F25EB7D6-9FDE-41D0-838C-F66AD32520DC}">
      <dgm:prSet/>
      <dgm:spPr/>
      <dgm:t>
        <a:bodyPr/>
        <a:lstStyle/>
        <a:p>
          <a:endParaRPr lang="en-IN"/>
        </a:p>
      </dgm:t>
    </dgm:pt>
    <dgm:pt modelId="{4BAA2B08-F988-4614-9A63-1A592F6E2CB8}" type="sibTrans" cxnId="{F25EB7D6-9FDE-41D0-838C-F66AD32520DC}">
      <dgm:prSet/>
      <dgm:spPr/>
      <dgm:t>
        <a:bodyPr/>
        <a:lstStyle/>
        <a:p>
          <a:endParaRPr lang="en-IN"/>
        </a:p>
      </dgm:t>
    </dgm:pt>
    <dgm:pt modelId="{CD69DC37-015A-4DD9-B770-83EF9CF0F2D3}">
      <dgm:prSet custT="1"/>
      <dgm:spPr/>
      <dgm:t>
        <a:bodyPr/>
        <a:lstStyle/>
        <a:p>
          <a:r>
            <a:rPr lang="en-US" sz="1600" dirty="0" smtClean="0"/>
            <a:t>Cost of Construction</a:t>
          </a:r>
          <a:endParaRPr lang="en-IN" sz="1800" dirty="0"/>
        </a:p>
      </dgm:t>
    </dgm:pt>
    <dgm:pt modelId="{76A590AE-FB04-46F4-87DD-061E08807288}" type="parTrans" cxnId="{1C9F05C5-A073-46DE-895B-A18F140CF9A3}">
      <dgm:prSet/>
      <dgm:spPr/>
      <dgm:t>
        <a:bodyPr/>
        <a:lstStyle/>
        <a:p>
          <a:endParaRPr lang="en-IN"/>
        </a:p>
      </dgm:t>
    </dgm:pt>
    <dgm:pt modelId="{5B9F0FFA-79DF-4EF7-AC01-57763F56184D}" type="sibTrans" cxnId="{1C9F05C5-A073-46DE-895B-A18F140CF9A3}">
      <dgm:prSet/>
      <dgm:spPr/>
      <dgm:t>
        <a:bodyPr/>
        <a:lstStyle/>
        <a:p>
          <a:endParaRPr lang="en-IN"/>
        </a:p>
      </dgm:t>
    </dgm:pt>
    <dgm:pt modelId="{3941EBD0-3CF4-445A-8C64-3CB68075244A}">
      <dgm:prSet custT="1"/>
      <dgm:spPr/>
      <dgm:t>
        <a:bodyPr/>
        <a:lstStyle/>
        <a:p>
          <a:r>
            <a:rPr lang="en-US" sz="1600" dirty="0" smtClean="0"/>
            <a:t>On Site Expenditure</a:t>
          </a:r>
          <a:endParaRPr lang="en-IN" sz="1300" dirty="0"/>
        </a:p>
      </dgm:t>
    </dgm:pt>
    <dgm:pt modelId="{0ADA0EB0-A85B-4E49-BDE0-0C49BB9268C5}" type="parTrans" cxnId="{F6A32646-77C1-435F-9918-E23AFD51A32C}">
      <dgm:prSet/>
      <dgm:spPr/>
      <dgm:t>
        <a:bodyPr/>
        <a:lstStyle/>
        <a:p>
          <a:endParaRPr lang="en-IN"/>
        </a:p>
      </dgm:t>
    </dgm:pt>
    <dgm:pt modelId="{A0AEEEF7-94BF-4B16-84C2-2A9ADDFA50A3}" type="sibTrans" cxnId="{F6A32646-77C1-435F-9918-E23AFD51A32C}">
      <dgm:prSet/>
      <dgm:spPr/>
      <dgm:t>
        <a:bodyPr/>
        <a:lstStyle/>
        <a:p>
          <a:endParaRPr lang="en-IN"/>
        </a:p>
      </dgm:t>
    </dgm:pt>
    <dgm:pt modelId="{72046065-AE62-4229-9CE8-A688222FC565}">
      <dgm:prSet custT="1"/>
      <dgm:spPr/>
      <dgm:t>
        <a:bodyPr/>
        <a:lstStyle/>
        <a:p>
          <a:r>
            <a:rPr lang="en-US" sz="1800" dirty="0" smtClean="0"/>
            <a:t>c) Interest Cost</a:t>
          </a:r>
          <a:r>
            <a:rPr lang="en-US" sz="1300" dirty="0" smtClean="0"/>
            <a:t> </a:t>
          </a:r>
        </a:p>
      </dgm:t>
    </dgm:pt>
    <dgm:pt modelId="{090C51A6-7D50-491B-8FB1-162CB6917114}" type="parTrans" cxnId="{DDEFA536-296F-4640-8F5C-ACF8FFE04E4B}">
      <dgm:prSet/>
      <dgm:spPr/>
      <dgm:t>
        <a:bodyPr/>
        <a:lstStyle/>
        <a:p>
          <a:endParaRPr lang="en-IN"/>
        </a:p>
      </dgm:t>
    </dgm:pt>
    <dgm:pt modelId="{C3F740F2-D98D-4938-BC40-954F83076EDD}" type="sibTrans" cxnId="{DDEFA536-296F-4640-8F5C-ACF8FFE04E4B}">
      <dgm:prSet/>
      <dgm:spPr/>
      <dgm:t>
        <a:bodyPr/>
        <a:lstStyle/>
        <a:p>
          <a:endParaRPr lang="en-IN"/>
        </a:p>
      </dgm:t>
    </dgm:pt>
    <dgm:pt modelId="{7C9CE5C1-DCCF-41BE-9179-18B28A72AAF1}" type="pres">
      <dgm:prSet presAssocID="{2ABFCB74-8391-4F6C-86CC-E1152AC93CEC}" presName="vert0" presStyleCnt="0">
        <dgm:presLayoutVars>
          <dgm:dir/>
          <dgm:animOne val="branch"/>
          <dgm:animLvl val="lvl"/>
        </dgm:presLayoutVars>
      </dgm:prSet>
      <dgm:spPr/>
      <dgm:t>
        <a:bodyPr/>
        <a:lstStyle/>
        <a:p>
          <a:endParaRPr lang="en-IN"/>
        </a:p>
      </dgm:t>
    </dgm:pt>
    <dgm:pt modelId="{A7400E1D-B987-4B66-8017-62EDE410ED60}" type="pres">
      <dgm:prSet presAssocID="{886DA9A6-99DF-4DFD-B280-E2B41DA47A8B}" presName="thickLine" presStyleLbl="alignNode1" presStyleIdx="0" presStyleCnt="2"/>
      <dgm:spPr/>
    </dgm:pt>
    <dgm:pt modelId="{C4E7C8A1-3726-4C27-BD8E-B6E3520B0CC5}" type="pres">
      <dgm:prSet presAssocID="{886DA9A6-99DF-4DFD-B280-E2B41DA47A8B}" presName="horz1" presStyleCnt="0"/>
      <dgm:spPr/>
    </dgm:pt>
    <dgm:pt modelId="{5DA05338-AACD-4189-A192-BC260357FEF0}" type="pres">
      <dgm:prSet presAssocID="{886DA9A6-99DF-4DFD-B280-E2B41DA47A8B}" presName="tx1" presStyleLbl="revTx" presStyleIdx="0" presStyleCnt="13"/>
      <dgm:spPr/>
      <dgm:t>
        <a:bodyPr/>
        <a:lstStyle/>
        <a:p>
          <a:endParaRPr lang="en-IN"/>
        </a:p>
      </dgm:t>
    </dgm:pt>
    <dgm:pt modelId="{0881A928-5EEE-4518-9576-0A882C2F1E66}" type="pres">
      <dgm:prSet presAssocID="{886DA9A6-99DF-4DFD-B280-E2B41DA47A8B}" presName="vert1" presStyleCnt="0"/>
      <dgm:spPr/>
    </dgm:pt>
    <dgm:pt modelId="{AF871FEC-063A-4629-AFCC-BDECD80763AC}" type="pres">
      <dgm:prSet presAssocID="{645556A1-28A9-4242-B02B-4203D5E648C3}" presName="vertSpace2a" presStyleCnt="0"/>
      <dgm:spPr/>
    </dgm:pt>
    <dgm:pt modelId="{DD292BF6-EEDB-4E9E-9EEA-2796C81DFB76}" type="pres">
      <dgm:prSet presAssocID="{645556A1-28A9-4242-B02B-4203D5E648C3}" presName="horz2" presStyleCnt="0"/>
      <dgm:spPr/>
    </dgm:pt>
    <dgm:pt modelId="{380FE3F4-0699-42E2-9753-AE43D2D7495F}" type="pres">
      <dgm:prSet presAssocID="{645556A1-28A9-4242-B02B-4203D5E648C3}" presName="horzSpace2" presStyleCnt="0"/>
      <dgm:spPr/>
    </dgm:pt>
    <dgm:pt modelId="{75D5FB27-BD25-43BC-BF56-8FE26D604BB8}" type="pres">
      <dgm:prSet presAssocID="{645556A1-28A9-4242-B02B-4203D5E648C3}" presName="tx2" presStyleLbl="revTx" presStyleIdx="1" presStyleCnt="13"/>
      <dgm:spPr/>
      <dgm:t>
        <a:bodyPr/>
        <a:lstStyle/>
        <a:p>
          <a:endParaRPr lang="en-IN"/>
        </a:p>
      </dgm:t>
    </dgm:pt>
    <dgm:pt modelId="{C7B718F5-300D-4A4B-BC9A-7602F58C75D5}" type="pres">
      <dgm:prSet presAssocID="{645556A1-28A9-4242-B02B-4203D5E648C3}" presName="vert2" presStyleCnt="0"/>
      <dgm:spPr/>
    </dgm:pt>
    <dgm:pt modelId="{B48967E3-519D-40A0-914D-DAD6857931B8}" type="pres">
      <dgm:prSet presAssocID="{645556A1-28A9-4242-B02B-4203D5E648C3}" presName="thinLine2b" presStyleLbl="callout" presStyleIdx="0" presStyleCnt="10"/>
      <dgm:spPr/>
    </dgm:pt>
    <dgm:pt modelId="{8CE4D4C0-EA3B-4834-AFB2-22C42FC74DD8}" type="pres">
      <dgm:prSet presAssocID="{645556A1-28A9-4242-B02B-4203D5E648C3}" presName="vertSpace2b" presStyleCnt="0"/>
      <dgm:spPr/>
    </dgm:pt>
    <dgm:pt modelId="{F65F1E7C-851B-4ECE-BB5B-6A6D982751A2}" type="pres">
      <dgm:prSet presAssocID="{AE64D839-6BA7-4BB9-A6AB-3623E5DB54E2}" presName="horz2" presStyleCnt="0"/>
      <dgm:spPr/>
    </dgm:pt>
    <dgm:pt modelId="{27BC6A40-9968-45BB-821B-9EDD7C669FA9}" type="pres">
      <dgm:prSet presAssocID="{AE64D839-6BA7-4BB9-A6AB-3623E5DB54E2}" presName="horzSpace2" presStyleCnt="0"/>
      <dgm:spPr/>
    </dgm:pt>
    <dgm:pt modelId="{93A7A5A1-0FA7-4682-B701-FEA1A9C5AB42}" type="pres">
      <dgm:prSet presAssocID="{AE64D839-6BA7-4BB9-A6AB-3623E5DB54E2}" presName="tx2" presStyleLbl="revTx" presStyleIdx="2" presStyleCnt="13"/>
      <dgm:spPr/>
      <dgm:t>
        <a:bodyPr/>
        <a:lstStyle/>
        <a:p>
          <a:endParaRPr lang="en-IN"/>
        </a:p>
      </dgm:t>
    </dgm:pt>
    <dgm:pt modelId="{1410AB7F-F9A0-4E9A-8C3E-44152A3D477C}" type="pres">
      <dgm:prSet presAssocID="{AE64D839-6BA7-4BB9-A6AB-3623E5DB54E2}" presName="vert2" presStyleCnt="0"/>
      <dgm:spPr/>
    </dgm:pt>
    <dgm:pt modelId="{6CC71D54-97F0-468E-AE50-39F575829D3C}" type="pres">
      <dgm:prSet presAssocID="{CD69DC37-015A-4DD9-B770-83EF9CF0F2D3}" presName="horz3" presStyleCnt="0"/>
      <dgm:spPr/>
    </dgm:pt>
    <dgm:pt modelId="{F8750D3B-9EFB-418B-804F-C7B1D56AC810}" type="pres">
      <dgm:prSet presAssocID="{CD69DC37-015A-4DD9-B770-83EF9CF0F2D3}" presName="horzSpace3" presStyleCnt="0"/>
      <dgm:spPr/>
    </dgm:pt>
    <dgm:pt modelId="{DE1A16E3-3E52-4127-B50B-1DA566BB6E42}" type="pres">
      <dgm:prSet presAssocID="{CD69DC37-015A-4DD9-B770-83EF9CF0F2D3}" presName="tx3" presStyleLbl="revTx" presStyleIdx="3" presStyleCnt="13"/>
      <dgm:spPr/>
      <dgm:t>
        <a:bodyPr/>
        <a:lstStyle/>
        <a:p>
          <a:endParaRPr lang="en-IN"/>
        </a:p>
      </dgm:t>
    </dgm:pt>
    <dgm:pt modelId="{267A45B8-4377-4236-8AB9-A95701B1096F}" type="pres">
      <dgm:prSet presAssocID="{CD69DC37-015A-4DD9-B770-83EF9CF0F2D3}" presName="vert3" presStyleCnt="0"/>
      <dgm:spPr/>
    </dgm:pt>
    <dgm:pt modelId="{C008DE86-5168-4DC1-B479-FCCACCF6BB25}" type="pres">
      <dgm:prSet presAssocID="{5B9F0FFA-79DF-4EF7-AC01-57763F56184D}" presName="thinLine3" presStyleLbl="callout" presStyleIdx="1" presStyleCnt="10"/>
      <dgm:spPr/>
    </dgm:pt>
    <dgm:pt modelId="{B0C4B5F2-1F36-4749-82C7-109547E2A7BC}" type="pres">
      <dgm:prSet presAssocID="{3941EBD0-3CF4-445A-8C64-3CB68075244A}" presName="horz3" presStyleCnt="0"/>
      <dgm:spPr/>
    </dgm:pt>
    <dgm:pt modelId="{D6A86C75-52ED-4CC5-9EEE-16143A61946A}" type="pres">
      <dgm:prSet presAssocID="{3941EBD0-3CF4-445A-8C64-3CB68075244A}" presName="horzSpace3" presStyleCnt="0"/>
      <dgm:spPr/>
    </dgm:pt>
    <dgm:pt modelId="{98ABA6B6-2029-4658-A6D3-DF449905602A}" type="pres">
      <dgm:prSet presAssocID="{3941EBD0-3CF4-445A-8C64-3CB68075244A}" presName="tx3" presStyleLbl="revTx" presStyleIdx="4" presStyleCnt="13"/>
      <dgm:spPr/>
      <dgm:t>
        <a:bodyPr/>
        <a:lstStyle/>
        <a:p>
          <a:endParaRPr lang="en-IN"/>
        </a:p>
      </dgm:t>
    </dgm:pt>
    <dgm:pt modelId="{CF57FA7D-FB4F-4DD7-B7CA-C0DA97A44CE9}" type="pres">
      <dgm:prSet presAssocID="{3941EBD0-3CF4-445A-8C64-3CB68075244A}" presName="vert3" presStyleCnt="0"/>
      <dgm:spPr/>
    </dgm:pt>
    <dgm:pt modelId="{7564127B-9E83-4B12-8055-3140C726A1FB}" type="pres">
      <dgm:prSet presAssocID="{AE64D839-6BA7-4BB9-A6AB-3623E5DB54E2}" presName="thinLine2b" presStyleLbl="callout" presStyleIdx="2" presStyleCnt="10"/>
      <dgm:spPr/>
    </dgm:pt>
    <dgm:pt modelId="{8D5C636F-51B8-4012-B13D-D5E91079A148}" type="pres">
      <dgm:prSet presAssocID="{AE64D839-6BA7-4BB9-A6AB-3623E5DB54E2}" presName="vertSpace2b" presStyleCnt="0"/>
      <dgm:spPr/>
    </dgm:pt>
    <dgm:pt modelId="{35951D68-CC25-461B-AE75-4CCD830293D5}" type="pres">
      <dgm:prSet presAssocID="{A53F145A-291D-4439-A953-0C3873BC6BF7}" presName="horz2" presStyleCnt="0"/>
      <dgm:spPr/>
    </dgm:pt>
    <dgm:pt modelId="{C5694E90-3E8F-4C28-940E-98FB7411106E}" type="pres">
      <dgm:prSet presAssocID="{A53F145A-291D-4439-A953-0C3873BC6BF7}" presName="horzSpace2" presStyleCnt="0"/>
      <dgm:spPr/>
    </dgm:pt>
    <dgm:pt modelId="{192A434A-283E-40DE-B3D1-CF216F9272D4}" type="pres">
      <dgm:prSet presAssocID="{A53F145A-291D-4439-A953-0C3873BC6BF7}" presName="tx2" presStyleLbl="revTx" presStyleIdx="5" presStyleCnt="13" custScaleX="221461"/>
      <dgm:spPr/>
      <dgm:t>
        <a:bodyPr/>
        <a:lstStyle/>
        <a:p>
          <a:endParaRPr lang="en-IN"/>
        </a:p>
      </dgm:t>
    </dgm:pt>
    <dgm:pt modelId="{80A858A5-7287-48DD-B13D-5ED282E26216}" type="pres">
      <dgm:prSet presAssocID="{A53F145A-291D-4439-A953-0C3873BC6BF7}" presName="vert2" presStyleCnt="0"/>
      <dgm:spPr/>
    </dgm:pt>
    <dgm:pt modelId="{1106AA37-3A88-4D6D-8917-47F72B521FD4}" type="pres">
      <dgm:prSet presAssocID="{A53F145A-291D-4439-A953-0C3873BC6BF7}" presName="thinLine2b" presStyleLbl="callout" presStyleIdx="3" presStyleCnt="10"/>
      <dgm:spPr/>
    </dgm:pt>
    <dgm:pt modelId="{FB2B408E-060C-4E01-B5D4-286A391773B5}" type="pres">
      <dgm:prSet presAssocID="{A53F145A-291D-4439-A953-0C3873BC6BF7}" presName="vertSpace2b" presStyleCnt="0"/>
      <dgm:spPr/>
    </dgm:pt>
    <dgm:pt modelId="{BB88220D-9D55-49E9-A0F9-258E8DBF8BFA}" type="pres">
      <dgm:prSet presAssocID="{72046065-AE62-4229-9CE8-A688222FC565}" presName="horz2" presStyleCnt="0"/>
      <dgm:spPr/>
    </dgm:pt>
    <dgm:pt modelId="{77ABDF5C-451D-4688-85B8-758012A862B6}" type="pres">
      <dgm:prSet presAssocID="{72046065-AE62-4229-9CE8-A688222FC565}" presName="horzSpace2" presStyleCnt="0"/>
      <dgm:spPr/>
    </dgm:pt>
    <dgm:pt modelId="{7F63044F-6169-4ECD-B1BD-48B8831ABAD2}" type="pres">
      <dgm:prSet presAssocID="{72046065-AE62-4229-9CE8-A688222FC565}" presName="tx2" presStyleLbl="revTx" presStyleIdx="6" presStyleCnt="13"/>
      <dgm:spPr/>
      <dgm:t>
        <a:bodyPr/>
        <a:lstStyle/>
        <a:p>
          <a:endParaRPr lang="en-IN"/>
        </a:p>
      </dgm:t>
    </dgm:pt>
    <dgm:pt modelId="{BF472194-0986-4D2C-9012-A3660669C640}" type="pres">
      <dgm:prSet presAssocID="{72046065-AE62-4229-9CE8-A688222FC565}" presName="vert2" presStyleCnt="0"/>
      <dgm:spPr/>
    </dgm:pt>
    <dgm:pt modelId="{79FA198E-750F-4ACE-852B-20FFEE0B4C46}" type="pres">
      <dgm:prSet presAssocID="{72046065-AE62-4229-9CE8-A688222FC565}" presName="thinLine2b" presStyleLbl="callout" presStyleIdx="4" presStyleCnt="10"/>
      <dgm:spPr/>
    </dgm:pt>
    <dgm:pt modelId="{5A4E0F14-593E-4525-9809-4D2B635A11A6}" type="pres">
      <dgm:prSet presAssocID="{72046065-AE62-4229-9CE8-A688222FC565}" presName="vertSpace2b" presStyleCnt="0"/>
      <dgm:spPr/>
    </dgm:pt>
    <dgm:pt modelId="{93E6B192-A5FD-4910-8503-974C92E294E2}" type="pres">
      <dgm:prSet presAssocID="{0813DB15-14E3-4DBE-B1CA-5DC8DF0E48A5}" presName="thickLine" presStyleLbl="alignNode1" presStyleIdx="1" presStyleCnt="2"/>
      <dgm:spPr/>
    </dgm:pt>
    <dgm:pt modelId="{6E39DB26-773E-443D-B5FE-B70E866F99FD}" type="pres">
      <dgm:prSet presAssocID="{0813DB15-14E3-4DBE-B1CA-5DC8DF0E48A5}" presName="horz1" presStyleCnt="0"/>
      <dgm:spPr/>
    </dgm:pt>
    <dgm:pt modelId="{E1E21D29-C4B3-4E87-B298-454B4EAF37DC}" type="pres">
      <dgm:prSet presAssocID="{0813DB15-14E3-4DBE-B1CA-5DC8DF0E48A5}" presName="tx1" presStyleLbl="revTx" presStyleIdx="7" presStyleCnt="13"/>
      <dgm:spPr/>
      <dgm:t>
        <a:bodyPr/>
        <a:lstStyle/>
        <a:p>
          <a:endParaRPr lang="en-IN"/>
        </a:p>
      </dgm:t>
    </dgm:pt>
    <dgm:pt modelId="{B0352FE6-FB87-4EDE-A824-4150DD88675E}" type="pres">
      <dgm:prSet presAssocID="{0813DB15-14E3-4DBE-B1CA-5DC8DF0E48A5}" presName="vert1" presStyleCnt="0"/>
      <dgm:spPr/>
    </dgm:pt>
    <dgm:pt modelId="{C4E40AD9-939A-4E4A-A978-A47DF893840A}" type="pres">
      <dgm:prSet presAssocID="{35B61C84-27A6-41FB-BA12-9B58391B83FE}" presName="vertSpace2a" presStyleCnt="0"/>
      <dgm:spPr/>
    </dgm:pt>
    <dgm:pt modelId="{1190862D-9A81-4F3B-B5E0-FD68FB93EB89}" type="pres">
      <dgm:prSet presAssocID="{35B61C84-27A6-41FB-BA12-9B58391B83FE}" presName="horz2" presStyleCnt="0"/>
      <dgm:spPr/>
    </dgm:pt>
    <dgm:pt modelId="{5AE8A3EE-34C4-4E87-B33E-42C85BCE06AB}" type="pres">
      <dgm:prSet presAssocID="{35B61C84-27A6-41FB-BA12-9B58391B83FE}" presName="horzSpace2" presStyleCnt="0"/>
      <dgm:spPr/>
    </dgm:pt>
    <dgm:pt modelId="{7846FB3D-9B7B-4878-A6AC-1724C7E99502}" type="pres">
      <dgm:prSet presAssocID="{35B61C84-27A6-41FB-BA12-9B58391B83FE}" presName="tx2" presStyleLbl="revTx" presStyleIdx="8" presStyleCnt="13" custScaleX="164936"/>
      <dgm:spPr/>
      <dgm:t>
        <a:bodyPr/>
        <a:lstStyle/>
        <a:p>
          <a:endParaRPr lang="en-IN"/>
        </a:p>
      </dgm:t>
    </dgm:pt>
    <dgm:pt modelId="{665B14B5-FE16-4FD7-9FF3-08C8298BF46C}" type="pres">
      <dgm:prSet presAssocID="{35B61C84-27A6-41FB-BA12-9B58391B83FE}" presName="vert2" presStyleCnt="0"/>
      <dgm:spPr/>
    </dgm:pt>
    <dgm:pt modelId="{BDDDE7F8-C5FD-4BFB-B0A4-CC9FD2B5DD1C}" type="pres">
      <dgm:prSet presAssocID="{35B61C84-27A6-41FB-BA12-9B58391B83FE}" presName="thinLine2b" presStyleLbl="callout" presStyleIdx="5" presStyleCnt="10"/>
      <dgm:spPr/>
    </dgm:pt>
    <dgm:pt modelId="{16801C7A-C4B0-4D19-B681-E2FDBCB7E010}" type="pres">
      <dgm:prSet presAssocID="{35B61C84-27A6-41FB-BA12-9B58391B83FE}" presName="vertSpace2b" presStyleCnt="0"/>
      <dgm:spPr/>
    </dgm:pt>
    <dgm:pt modelId="{19C8CAEE-93DA-4D41-A63E-CEB6529E19EF}" type="pres">
      <dgm:prSet presAssocID="{C2A5AA87-7979-4637-A6EA-83970FBE5B1A}" presName="horz2" presStyleCnt="0"/>
      <dgm:spPr/>
    </dgm:pt>
    <dgm:pt modelId="{B7472090-D62B-4ECF-8E1F-3A24763E6816}" type="pres">
      <dgm:prSet presAssocID="{C2A5AA87-7979-4637-A6EA-83970FBE5B1A}" presName="horzSpace2" presStyleCnt="0"/>
      <dgm:spPr/>
    </dgm:pt>
    <dgm:pt modelId="{D89658F4-7218-4472-B41E-FDCC308939E9}" type="pres">
      <dgm:prSet presAssocID="{C2A5AA87-7979-4637-A6EA-83970FBE5B1A}" presName="tx2" presStyleLbl="revTx" presStyleIdx="9" presStyleCnt="13" custScaleX="164936"/>
      <dgm:spPr/>
      <dgm:t>
        <a:bodyPr/>
        <a:lstStyle/>
        <a:p>
          <a:endParaRPr lang="en-IN"/>
        </a:p>
      </dgm:t>
    </dgm:pt>
    <dgm:pt modelId="{0EF910A5-4202-4DFF-9E5C-E043E9B83CDE}" type="pres">
      <dgm:prSet presAssocID="{C2A5AA87-7979-4637-A6EA-83970FBE5B1A}" presName="vert2" presStyleCnt="0"/>
      <dgm:spPr/>
    </dgm:pt>
    <dgm:pt modelId="{6B8C7E00-CB70-415F-8F77-3DEEC03590B8}" type="pres">
      <dgm:prSet presAssocID="{C2A5AA87-7979-4637-A6EA-83970FBE5B1A}" presName="thinLine2b" presStyleLbl="callout" presStyleIdx="6" presStyleCnt="10"/>
      <dgm:spPr/>
    </dgm:pt>
    <dgm:pt modelId="{58363BB3-CF49-46C6-8A06-DA764B9AA50F}" type="pres">
      <dgm:prSet presAssocID="{C2A5AA87-7979-4637-A6EA-83970FBE5B1A}" presName="vertSpace2b" presStyleCnt="0"/>
      <dgm:spPr/>
    </dgm:pt>
    <dgm:pt modelId="{77BFF1D7-1614-410D-93D2-AFF726240E0B}" type="pres">
      <dgm:prSet presAssocID="{B5050126-CF1B-476C-AF57-3694E6436024}" presName="horz2" presStyleCnt="0"/>
      <dgm:spPr/>
    </dgm:pt>
    <dgm:pt modelId="{2C868740-4A3C-43D5-92AC-2DD18A43C151}" type="pres">
      <dgm:prSet presAssocID="{B5050126-CF1B-476C-AF57-3694E6436024}" presName="horzSpace2" presStyleCnt="0"/>
      <dgm:spPr/>
    </dgm:pt>
    <dgm:pt modelId="{3671BE60-0941-4781-8BA0-4504AFCC5583}" type="pres">
      <dgm:prSet presAssocID="{B5050126-CF1B-476C-AF57-3694E6436024}" presName="tx2" presStyleLbl="revTx" presStyleIdx="10" presStyleCnt="13" custScaleX="164936"/>
      <dgm:spPr/>
      <dgm:t>
        <a:bodyPr/>
        <a:lstStyle/>
        <a:p>
          <a:endParaRPr lang="en-IN"/>
        </a:p>
      </dgm:t>
    </dgm:pt>
    <dgm:pt modelId="{FE7CAF20-E756-4838-B5E3-A58443E9AB0A}" type="pres">
      <dgm:prSet presAssocID="{B5050126-CF1B-476C-AF57-3694E6436024}" presName="vert2" presStyleCnt="0"/>
      <dgm:spPr/>
    </dgm:pt>
    <dgm:pt modelId="{E5398750-66F8-4E92-AA03-202876668CE6}" type="pres">
      <dgm:prSet presAssocID="{B5050126-CF1B-476C-AF57-3694E6436024}" presName="thinLine2b" presStyleLbl="callout" presStyleIdx="7" presStyleCnt="10"/>
      <dgm:spPr/>
    </dgm:pt>
    <dgm:pt modelId="{A7D672AE-83DE-4CCA-AC45-5E0F565A05DA}" type="pres">
      <dgm:prSet presAssocID="{B5050126-CF1B-476C-AF57-3694E6436024}" presName="vertSpace2b" presStyleCnt="0"/>
      <dgm:spPr/>
    </dgm:pt>
    <dgm:pt modelId="{46FD576D-9E5D-4979-AC93-40B15CFD94D9}" type="pres">
      <dgm:prSet presAssocID="{B587990E-6363-4959-9E87-23C6F7DE7A8E}" presName="horz2" presStyleCnt="0"/>
      <dgm:spPr/>
    </dgm:pt>
    <dgm:pt modelId="{E22162DB-28F6-4824-A081-4F66943EC51C}" type="pres">
      <dgm:prSet presAssocID="{B587990E-6363-4959-9E87-23C6F7DE7A8E}" presName="horzSpace2" presStyleCnt="0"/>
      <dgm:spPr/>
    </dgm:pt>
    <dgm:pt modelId="{41254655-331F-4D21-B73F-83B590CCA507}" type="pres">
      <dgm:prSet presAssocID="{B587990E-6363-4959-9E87-23C6F7DE7A8E}" presName="tx2" presStyleLbl="revTx" presStyleIdx="11" presStyleCnt="13" custScaleX="164936"/>
      <dgm:spPr/>
      <dgm:t>
        <a:bodyPr/>
        <a:lstStyle/>
        <a:p>
          <a:endParaRPr lang="en-IN"/>
        </a:p>
      </dgm:t>
    </dgm:pt>
    <dgm:pt modelId="{CE6BCD2D-0A84-4EBA-BA46-30E495422933}" type="pres">
      <dgm:prSet presAssocID="{B587990E-6363-4959-9E87-23C6F7DE7A8E}" presName="vert2" presStyleCnt="0"/>
      <dgm:spPr/>
    </dgm:pt>
    <dgm:pt modelId="{B30C6CC2-4CE0-4EFB-8501-05BF1FC481FB}" type="pres">
      <dgm:prSet presAssocID="{B587990E-6363-4959-9E87-23C6F7DE7A8E}" presName="thinLine2b" presStyleLbl="callout" presStyleIdx="8" presStyleCnt="10"/>
      <dgm:spPr/>
    </dgm:pt>
    <dgm:pt modelId="{4CA68C9D-19EB-46AD-A0BF-B4CAB2CDD6BD}" type="pres">
      <dgm:prSet presAssocID="{B587990E-6363-4959-9E87-23C6F7DE7A8E}" presName="vertSpace2b" presStyleCnt="0"/>
      <dgm:spPr/>
    </dgm:pt>
    <dgm:pt modelId="{7A648849-15D6-4D8A-8465-0D20469989C5}" type="pres">
      <dgm:prSet presAssocID="{88C1A187-D17E-4C45-AB67-3B062A27D12E}" presName="horz2" presStyleCnt="0"/>
      <dgm:spPr/>
    </dgm:pt>
    <dgm:pt modelId="{DDD0D97A-D3C6-43E2-AB58-4E395844F0FB}" type="pres">
      <dgm:prSet presAssocID="{88C1A187-D17E-4C45-AB67-3B062A27D12E}" presName="horzSpace2" presStyleCnt="0"/>
      <dgm:spPr/>
    </dgm:pt>
    <dgm:pt modelId="{99E2D801-82E8-4443-9F4B-8438A91C6A7F}" type="pres">
      <dgm:prSet presAssocID="{88C1A187-D17E-4C45-AB67-3B062A27D12E}" presName="tx2" presStyleLbl="revTx" presStyleIdx="12" presStyleCnt="13" custScaleX="164936"/>
      <dgm:spPr/>
      <dgm:t>
        <a:bodyPr/>
        <a:lstStyle/>
        <a:p>
          <a:endParaRPr lang="en-IN"/>
        </a:p>
      </dgm:t>
    </dgm:pt>
    <dgm:pt modelId="{4D0E95F7-6CD7-4393-8BE8-A6B6868FADC2}" type="pres">
      <dgm:prSet presAssocID="{88C1A187-D17E-4C45-AB67-3B062A27D12E}" presName="vert2" presStyleCnt="0"/>
      <dgm:spPr/>
    </dgm:pt>
    <dgm:pt modelId="{FC6DF8F5-DE48-4C58-8579-CF7C79614398}" type="pres">
      <dgm:prSet presAssocID="{88C1A187-D17E-4C45-AB67-3B062A27D12E}" presName="thinLine2b" presStyleLbl="callout" presStyleIdx="9" presStyleCnt="10"/>
      <dgm:spPr/>
    </dgm:pt>
    <dgm:pt modelId="{A100BF79-8DDA-4DA9-9539-8C3EE9F709D1}" type="pres">
      <dgm:prSet presAssocID="{88C1A187-D17E-4C45-AB67-3B062A27D12E}" presName="vertSpace2b" presStyleCnt="0"/>
      <dgm:spPr/>
    </dgm:pt>
  </dgm:ptLst>
  <dgm:cxnLst>
    <dgm:cxn modelId="{9CA4AA2E-7254-49A0-BC12-B6518BE8829B}" type="presOf" srcId="{B5050126-CF1B-476C-AF57-3694E6436024}" destId="{3671BE60-0941-4781-8BA0-4504AFCC5583}" srcOrd="0" destOrd="0" presId="urn:microsoft.com/office/officeart/2008/layout/LinedList"/>
    <dgm:cxn modelId="{F25EB7D6-9FDE-41D0-838C-F66AD32520DC}" srcId="{886DA9A6-99DF-4DFD-B280-E2B41DA47A8B}" destId="{A53F145A-291D-4439-A953-0C3873BC6BF7}" srcOrd="2" destOrd="0" parTransId="{B9B81DD9-62EC-4FF8-94E1-0DC64555D59C}" sibTransId="{4BAA2B08-F988-4614-9A63-1A592F6E2CB8}"/>
    <dgm:cxn modelId="{B662F598-9F07-4AC8-A5AE-2434AABFB521}" srcId="{886DA9A6-99DF-4DFD-B280-E2B41DA47A8B}" destId="{645556A1-28A9-4242-B02B-4203D5E648C3}" srcOrd="0" destOrd="0" parTransId="{BA636577-C523-4EAC-A0DF-A7612ACEB69D}" sibTransId="{558FE624-3430-4555-AEB8-8EF5734D3E76}"/>
    <dgm:cxn modelId="{9A9C03BC-237F-4376-9435-B4508A9C93AF}" srcId="{0813DB15-14E3-4DBE-B1CA-5DC8DF0E48A5}" destId="{B587990E-6363-4959-9E87-23C6F7DE7A8E}" srcOrd="3" destOrd="0" parTransId="{0A37C5DE-D883-405B-AC96-845A86D7D187}" sibTransId="{8C84033D-DD18-4D66-815F-B5BFC5E97330}"/>
    <dgm:cxn modelId="{156C3DD8-AFA7-4BE1-BA58-E9C2E23FDE0C}" type="presOf" srcId="{72046065-AE62-4229-9CE8-A688222FC565}" destId="{7F63044F-6169-4ECD-B1BD-48B8831ABAD2}" srcOrd="0" destOrd="0" presId="urn:microsoft.com/office/officeart/2008/layout/LinedList"/>
    <dgm:cxn modelId="{C9168F50-0303-4F10-A138-0462097FF887}" srcId="{2ABFCB74-8391-4F6C-86CC-E1152AC93CEC}" destId="{0813DB15-14E3-4DBE-B1CA-5DC8DF0E48A5}" srcOrd="1" destOrd="0" parTransId="{860E87DA-121B-4310-9DC2-CCA9257279F6}" sibTransId="{057299C2-FBA8-4CBC-B2D8-A5C46662A695}"/>
    <dgm:cxn modelId="{05327F71-D554-423D-96D2-01BB75F9450B}" srcId="{0813DB15-14E3-4DBE-B1CA-5DC8DF0E48A5}" destId="{35B61C84-27A6-41FB-BA12-9B58391B83FE}" srcOrd="0" destOrd="0" parTransId="{1CFE9D3A-5BDB-4881-A2BF-22457864CC22}" sibTransId="{BEEB5394-6CF8-4CE5-889E-99AEA8BAF36C}"/>
    <dgm:cxn modelId="{5377D6F6-7212-42D0-91C1-0999695167FE}" type="presOf" srcId="{886DA9A6-99DF-4DFD-B280-E2B41DA47A8B}" destId="{5DA05338-AACD-4189-A192-BC260357FEF0}" srcOrd="0" destOrd="0" presId="urn:microsoft.com/office/officeart/2008/layout/LinedList"/>
    <dgm:cxn modelId="{DDEFA536-296F-4640-8F5C-ACF8FFE04E4B}" srcId="{886DA9A6-99DF-4DFD-B280-E2B41DA47A8B}" destId="{72046065-AE62-4229-9CE8-A688222FC565}" srcOrd="3" destOrd="0" parTransId="{090C51A6-7D50-491B-8FB1-162CB6917114}" sibTransId="{C3F740F2-D98D-4938-BC40-954F83076EDD}"/>
    <dgm:cxn modelId="{33B46660-341C-4A8B-BC57-3E1F7DB38210}" srcId="{2ABFCB74-8391-4F6C-86CC-E1152AC93CEC}" destId="{886DA9A6-99DF-4DFD-B280-E2B41DA47A8B}" srcOrd="0" destOrd="0" parTransId="{511F9241-EDE0-4766-8FFC-24430DD5FC1E}" sibTransId="{F1C0B46A-C811-4F6F-9A9E-A153AE0C58FA}"/>
    <dgm:cxn modelId="{D1AD9A65-97B7-4BAE-B1D5-8601327DCDFA}" srcId="{0813DB15-14E3-4DBE-B1CA-5DC8DF0E48A5}" destId="{B5050126-CF1B-476C-AF57-3694E6436024}" srcOrd="2" destOrd="0" parTransId="{C4023B59-3B38-417E-8B5E-C2CF8B5DFC04}" sibTransId="{9D30619B-B5B3-4084-8BE2-659F050E40D3}"/>
    <dgm:cxn modelId="{7DE93CF9-2683-400F-8139-DBBBE6570214}" srcId="{886DA9A6-99DF-4DFD-B280-E2B41DA47A8B}" destId="{AE64D839-6BA7-4BB9-A6AB-3623E5DB54E2}" srcOrd="1" destOrd="0" parTransId="{D30E5D20-D18B-489E-ADFD-6E3C11DD122B}" sibTransId="{4ED86882-8B4C-4386-91A5-B5540DE79769}"/>
    <dgm:cxn modelId="{D3B6BBCC-7BB8-4221-8F28-BE7B02194A54}" srcId="{0813DB15-14E3-4DBE-B1CA-5DC8DF0E48A5}" destId="{88C1A187-D17E-4C45-AB67-3B062A27D12E}" srcOrd="4" destOrd="0" parTransId="{A3672649-27A9-451E-A6B9-4A45E72406BE}" sibTransId="{CBCB3DCD-55FB-4F49-A814-26C01D706763}"/>
    <dgm:cxn modelId="{E7E95F6F-D7AC-49D6-A295-8530D92F6C7A}" type="presOf" srcId="{2ABFCB74-8391-4F6C-86CC-E1152AC93CEC}" destId="{7C9CE5C1-DCCF-41BE-9179-18B28A72AAF1}" srcOrd="0" destOrd="0" presId="urn:microsoft.com/office/officeart/2008/layout/LinedList"/>
    <dgm:cxn modelId="{1C9F05C5-A073-46DE-895B-A18F140CF9A3}" srcId="{AE64D839-6BA7-4BB9-A6AB-3623E5DB54E2}" destId="{CD69DC37-015A-4DD9-B770-83EF9CF0F2D3}" srcOrd="0" destOrd="0" parTransId="{76A590AE-FB04-46F4-87DD-061E08807288}" sibTransId="{5B9F0FFA-79DF-4EF7-AC01-57763F56184D}"/>
    <dgm:cxn modelId="{09ABF9E3-4AA9-4FA1-A5D5-37BD273EAAD8}" type="presOf" srcId="{35B61C84-27A6-41FB-BA12-9B58391B83FE}" destId="{7846FB3D-9B7B-4878-A6AC-1724C7E99502}" srcOrd="0" destOrd="0" presId="urn:microsoft.com/office/officeart/2008/layout/LinedList"/>
    <dgm:cxn modelId="{41CF556C-B9A1-43FA-880A-5C9AAE274675}" type="presOf" srcId="{AE64D839-6BA7-4BB9-A6AB-3623E5DB54E2}" destId="{93A7A5A1-0FA7-4682-B701-FEA1A9C5AB42}" srcOrd="0" destOrd="0" presId="urn:microsoft.com/office/officeart/2008/layout/LinedList"/>
    <dgm:cxn modelId="{66A45B90-12C1-465E-A902-AE8661DF9F8E}" type="presOf" srcId="{CD69DC37-015A-4DD9-B770-83EF9CF0F2D3}" destId="{DE1A16E3-3E52-4127-B50B-1DA566BB6E42}" srcOrd="0" destOrd="0" presId="urn:microsoft.com/office/officeart/2008/layout/LinedList"/>
    <dgm:cxn modelId="{0B74720A-068F-45CE-BE6E-1D1564F3948D}" type="presOf" srcId="{88C1A187-D17E-4C45-AB67-3B062A27D12E}" destId="{99E2D801-82E8-4443-9F4B-8438A91C6A7F}" srcOrd="0" destOrd="0" presId="urn:microsoft.com/office/officeart/2008/layout/LinedList"/>
    <dgm:cxn modelId="{8CC22A96-1EF3-4649-83FC-3278A5670C8E}" srcId="{0813DB15-14E3-4DBE-B1CA-5DC8DF0E48A5}" destId="{C2A5AA87-7979-4637-A6EA-83970FBE5B1A}" srcOrd="1" destOrd="0" parTransId="{5DC26C47-6491-404D-A24C-AD644CAB7F9F}" sibTransId="{08EA5278-03B2-4139-9B6C-F07B072A03FF}"/>
    <dgm:cxn modelId="{E4C1CDBB-FD15-49D1-A5B7-F9D2745BEF35}" type="presOf" srcId="{0813DB15-14E3-4DBE-B1CA-5DC8DF0E48A5}" destId="{E1E21D29-C4B3-4E87-B298-454B4EAF37DC}" srcOrd="0" destOrd="0" presId="urn:microsoft.com/office/officeart/2008/layout/LinedList"/>
    <dgm:cxn modelId="{46900932-D345-4275-B9BF-330FAB099178}" type="presOf" srcId="{C2A5AA87-7979-4637-A6EA-83970FBE5B1A}" destId="{D89658F4-7218-4472-B41E-FDCC308939E9}" srcOrd="0" destOrd="0" presId="urn:microsoft.com/office/officeart/2008/layout/LinedList"/>
    <dgm:cxn modelId="{75F3907A-DFA5-4E89-AE9B-5F021D3938C8}" type="presOf" srcId="{3941EBD0-3CF4-445A-8C64-3CB68075244A}" destId="{98ABA6B6-2029-4658-A6D3-DF449905602A}" srcOrd="0" destOrd="0" presId="urn:microsoft.com/office/officeart/2008/layout/LinedList"/>
    <dgm:cxn modelId="{07DE289C-30F1-4858-82FF-4330ED56B709}" type="presOf" srcId="{A53F145A-291D-4439-A953-0C3873BC6BF7}" destId="{192A434A-283E-40DE-B3D1-CF216F9272D4}" srcOrd="0" destOrd="0" presId="urn:microsoft.com/office/officeart/2008/layout/LinedList"/>
    <dgm:cxn modelId="{F6A32646-77C1-435F-9918-E23AFD51A32C}" srcId="{AE64D839-6BA7-4BB9-A6AB-3623E5DB54E2}" destId="{3941EBD0-3CF4-445A-8C64-3CB68075244A}" srcOrd="1" destOrd="0" parTransId="{0ADA0EB0-A85B-4E49-BDE0-0C49BB9268C5}" sibTransId="{A0AEEEF7-94BF-4B16-84C2-2A9ADDFA50A3}"/>
    <dgm:cxn modelId="{4124776E-DB27-459F-B9AB-1086898A205B}" type="presOf" srcId="{645556A1-28A9-4242-B02B-4203D5E648C3}" destId="{75D5FB27-BD25-43BC-BF56-8FE26D604BB8}" srcOrd="0" destOrd="0" presId="urn:microsoft.com/office/officeart/2008/layout/LinedList"/>
    <dgm:cxn modelId="{DBD9C1B7-FFB4-4328-876D-3F6AA82B3ECF}" type="presOf" srcId="{B587990E-6363-4959-9E87-23C6F7DE7A8E}" destId="{41254655-331F-4D21-B73F-83B590CCA507}" srcOrd="0" destOrd="0" presId="urn:microsoft.com/office/officeart/2008/layout/LinedList"/>
    <dgm:cxn modelId="{02D14FF9-47E7-4AEE-8FF9-175808A5E968}" type="presParOf" srcId="{7C9CE5C1-DCCF-41BE-9179-18B28A72AAF1}" destId="{A7400E1D-B987-4B66-8017-62EDE410ED60}" srcOrd="0" destOrd="0" presId="urn:microsoft.com/office/officeart/2008/layout/LinedList"/>
    <dgm:cxn modelId="{FA71AB8C-BD7F-4F65-BCE7-CAF07F4E2A41}" type="presParOf" srcId="{7C9CE5C1-DCCF-41BE-9179-18B28A72AAF1}" destId="{C4E7C8A1-3726-4C27-BD8E-B6E3520B0CC5}" srcOrd="1" destOrd="0" presId="urn:microsoft.com/office/officeart/2008/layout/LinedList"/>
    <dgm:cxn modelId="{8622B593-4DED-465C-8905-3708E8C985D3}" type="presParOf" srcId="{C4E7C8A1-3726-4C27-BD8E-B6E3520B0CC5}" destId="{5DA05338-AACD-4189-A192-BC260357FEF0}" srcOrd="0" destOrd="0" presId="urn:microsoft.com/office/officeart/2008/layout/LinedList"/>
    <dgm:cxn modelId="{A94C3535-3C31-4158-8A57-113C4F697C2D}" type="presParOf" srcId="{C4E7C8A1-3726-4C27-BD8E-B6E3520B0CC5}" destId="{0881A928-5EEE-4518-9576-0A882C2F1E66}" srcOrd="1" destOrd="0" presId="urn:microsoft.com/office/officeart/2008/layout/LinedList"/>
    <dgm:cxn modelId="{97B8666C-330D-46C4-8D74-9A08556D3BD4}" type="presParOf" srcId="{0881A928-5EEE-4518-9576-0A882C2F1E66}" destId="{AF871FEC-063A-4629-AFCC-BDECD80763AC}" srcOrd="0" destOrd="0" presId="urn:microsoft.com/office/officeart/2008/layout/LinedList"/>
    <dgm:cxn modelId="{22D9B8EE-E684-4DEF-8646-BAAFD6C3B132}" type="presParOf" srcId="{0881A928-5EEE-4518-9576-0A882C2F1E66}" destId="{DD292BF6-EEDB-4E9E-9EEA-2796C81DFB76}" srcOrd="1" destOrd="0" presId="urn:microsoft.com/office/officeart/2008/layout/LinedList"/>
    <dgm:cxn modelId="{8FDDDE96-52A9-4DF3-89EB-06A485A560A4}" type="presParOf" srcId="{DD292BF6-EEDB-4E9E-9EEA-2796C81DFB76}" destId="{380FE3F4-0699-42E2-9753-AE43D2D7495F}" srcOrd="0" destOrd="0" presId="urn:microsoft.com/office/officeart/2008/layout/LinedList"/>
    <dgm:cxn modelId="{121D01AE-0F72-4F45-9A41-50DE26C52FB3}" type="presParOf" srcId="{DD292BF6-EEDB-4E9E-9EEA-2796C81DFB76}" destId="{75D5FB27-BD25-43BC-BF56-8FE26D604BB8}" srcOrd="1" destOrd="0" presId="urn:microsoft.com/office/officeart/2008/layout/LinedList"/>
    <dgm:cxn modelId="{4410CBA9-9895-48F2-917B-829A121ED34B}" type="presParOf" srcId="{DD292BF6-EEDB-4E9E-9EEA-2796C81DFB76}" destId="{C7B718F5-300D-4A4B-BC9A-7602F58C75D5}" srcOrd="2" destOrd="0" presId="urn:microsoft.com/office/officeart/2008/layout/LinedList"/>
    <dgm:cxn modelId="{809F4E0F-52F4-4799-A4AA-ADF6E97ADDD3}" type="presParOf" srcId="{0881A928-5EEE-4518-9576-0A882C2F1E66}" destId="{B48967E3-519D-40A0-914D-DAD6857931B8}" srcOrd="2" destOrd="0" presId="urn:microsoft.com/office/officeart/2008/layout/LinedList"/>
    <dgm:cxn modelId="{61F117CB-2FBA-4B9E-AC72-2738540BA142}" type="presParOf" srcId="{0881A928-5EEE-4518-9576-0A882C2F1E66}" destId="{8CE4D4C0-EA3B-4834-AFB2-22C42FC74DD8}" srcOrd="3" destOrd="0" presId="urn:microsoft.com/office/officeart/2008/layout/LinedList"/>
    <dgm:cxn modelId="{3F410D62-6AE9-4710-A1DD-0A9121EE735E}" type="presParOf" srcId="{0881A928-5EEE-4518-9576-0A882C2F1E66}" destId="{F65F1E7C-851B-4ECE-BB5B-6A6D982751A2}" srcOrd="4" destOrd="0" presId="urn:microsoft.com/office/officeart/2008/layout/LinedList"/>
    <dgm:cxn modelId="{01CA1045-A54B-4A05-ADC8-3B0758464DBC}" type="presParOf" srcId="{F65F1E7C-851B-4ECE-BB5B-6A6D982751A2}" destId="{27BC6A40-9968-45BB-821B-9EDD7C669FA9}" srcOrd="0" destOrd="0" presId="urn:microsoft.com/office/officeart/2008/layout/LinedList"/>
    <dgm:cxn modelId="{90BD07F1-A23B-4061-AAB4-CE58EF1159CC}" type="presParOf" srcId="{F65F1E7C-851B-4ECE-BB5B-6A6D982751A2}" destId="{93A7A5A1-0FA7-4682-B701-FEA1A9C5AB42}" srcOrd="1" destOrd="0" presId="urn:microsoft.com/office/officeart/2008/layout/LinedList"/>
    <dgm:cxn modelId="{8F33BAEB-6EB4-4094-9310-22450825A136}" type="presParOf" srcId="{F65F1E7C-851B-4ECE-BB5B-6A6D982751A2}" destId="{1410AB7F-F9A0-4E9A-8C3E-44152A3D477C}" srcOrd="2" destOrd="0" presId="urn:microsoft.com/office/officeart/2008/layout/LinedList"/>
    <dgm:cxn modelId="{F314CBE2-B473-4393-B1FD-1E0DE9A7216E}" type="presParOf" srcId="{1410AB7F-F9A0-4E9A-8C3E-44152A3D477C}" destId="{6CC71D54-97F0-468E-AE50-39F575829D3C}" srcOrd="0" destOrd="0" presId="urn:microsoft.com/office/officeart/2008/layout/LinedList"/>
    <dgm:cxn modelId="{13B9D09B-C935-461F-AFAB-E1C691CDC8CD}" type="presParOf" srcId="{6CC71D54-97F0-468E-AE50-39F575829D3C}" destId="{F8750D3B-9EFB-418B-804F-C7B1D56AC810}" srcOrd="0" destOrd="0" presId="urn:microsoft.com/office/officeart/2008/layout/LinedList"/>
    <dgm:cxn modelId="{8A9BBA2C-1B32-42BB-8E6B-2AD132534703}" type="presParOf" srcId="{6CC71D54-97F0-468E-AE50-39F575829D3C}" destId="{DE1A16E3-3E52-4127-B50B-1DA566BB6E42}" srcOrd="1" destOrd="0" presId="urn:microsoft.com/office/officeart/2008/layout/LinedList"/>
    <dgm:cxn modelId="{5560C973-FE7A-49E3-9FFA-C8F7E34B945F}" type="presParOf" srcId="{6CC71D54-97F0-468E-AE50-39F575829D3C}" destId="{267A45B8-4377-4236-8AB9-A95701B1096F}" srcOrd="2" destOrd="0" presId="urn:microsoft.com/office/officeart/2008/layout/LinedList"/>
    <dgm:cxn modelId="{BB2C963C-19E6-4E1B-B2F8-6FAE539776B3}" type="presParOf" srcId="{1410AB7F-F9A0-4E9A-8C3E-44152A3D477C}" destId="{C008DE86-5168-4DC1-B479-FCCACCF6BB25}" srcOrd="1" destOrd="0" presId="urn:microsoft.com/office/officeart/2008/layout/LinedList"/>
    <dgm:cxn modelId="{7C240514-4B8F-4984-9A4A-A5080AD3F938}" type="presParOf" srcId="{1410AB7F-F9A0-4E9A-8C3E-44152A3D477C}" destId="{B0C4B5F2-1F36-4749-82C7-109547E2A7BC}" srcOrd="2" destOrd="0" presId="urn:microsoft.com/office/officeart/2008/layout/LinedList"/>
    <dgm:cxn modelId="{ADD6F89B-512C-42A5-94B7-5A1A34C6ACC9}" type="presParOf" srcId="{B0C4B5F2-1F36-4749-82C7-109547E2A7BC}" destId="{D6A86C75-52ED-4CC5-9EEE-16143A61946A}" srcOrd="0" destOrd="0" presId="urn:microsoft.com/office/officeart/2008/layout/LinedList"/>
    <dgm:cxn modelId="{D2DF7CEF-F1E6-4B07-AF33-FBC97DE923C2}" type="presParOf" srcId="{B0C4B5F2-1F36-4749-82C7-109547E2A7BC}" destId="{98ABA6B6-2029-4658-A6D3-DF449905602A}" srcOrd="1" destOrd="0" presId="urn:microsoft.com/office/officeart/2008/layout/LinedList"/>
    <dgm:cxn modelId="{9AA21167-2D94-464A-A53D-BD8F4C79AE8B}" type="presParOf" srcId="{B0C4B5F2-1F36-4749-82C7-109547E2A7BC}" destId="{CF57FA7D-FB4F-4DD7-B7CA-C0DA97A44CE9}" srcOrd="2" destOrd="0" presId="urn:microsoft.com/office/officeart/2008/layout/LinedList"/>
    <dgm:cxn modelId="{00617C32-C4E6-4BE8-A066-16EB1DD29739}" type="presParOf" srcId="{0881A928-5EEE-4518-9576-0A882C2F1E66}" destId="{7564127B-9E83-4B12-8055-3140C726A1FB}" srcOrd="5" destOrd="0" presId="urn:microsoft.com/office/officeart/2008/layout/LinedList"/>
    <dgm:cxn modelId="{E53FD02A-F552-48A3-AC9D-A6D93C352C31}" type="presParOf" srcId="{0881A928-5EEE-4518-9576-0A882C2F1E66}" destId="{8D5C636F-51B8-4012-B13D-D5E91079A148}" srcOrd="6" destOrd="0" presId="urn:microsoft.com/office/officeart/2008/layout/LinedList"/>
    <dgm:cxn modelId="{7C4E890E-E32D-4F1B-96C3-999E4707456E}" type="presParOf" srcId="{0881A928-5EEE-4518-9576-0A882C2F1E66}" destId="{35951D68-CC25-461B-AE75-4CCD830293D5}" srcOrd="7" destOrd="0" presId="urn:microsoft.com/office/officeart/2008/layout/LinedList"/>
    <dgm:cxn modelId="{F3758B11-FEF3-43C7-91D4-3A75CA287353}" type="presParOf" srcId="{35951D68-CC25-461B-AE75-4CCD830293D5}" destId="{C5694E90-3E8F-4C28-940E-98FB7411106E}" srcOrd="0" destOrd="0" presId="urn:microsoft.com/office/officeart/2008/layout/LinedList"/>
    <dgm:cxn modelId="{C35FE9C7-07D8-4930-B2FF-C501BEAFB06D}" type="presParOf" srcId="{35951D68-CC25-461B-AE75-4CCD830293D5}" destId="{192A434A-283E-40DE-B3D1-CF216F9272D4}" srcOrd="1" destOrd="0" presId="urn:microsoft.com/office/officeart/2008/layout/LinedList"/>
    <dgm:cxn modelId="{28F58B9E-086D-47B5-A1B8-84A0BB3A7A20}" type="presParOf" srcId="{35951D68-CC25-461B-AE75-4CCD830293D5}" destId="{80A858A5-7287-48DD-B13D-5ED282E26216}" srcOrd="2" destOrd="0" presId="urn:microsoft.com/office/officeart/2008/layout/LinedList"/>
    <dgm:cxn modelId="{79B27212-C5D7-42F0-A3A8-05C39D9F18D4}" type="presParOf" srcId="{0881A928-5EEE-4518-9576-0A882C2F1E66}" destId="{1106AA37-3A88-4D6D-8917-47F72B521FD4}" srcOrd="8" destOrd="0" presId="urn:microsoft.com/office/officeart/2008/layout/LinedList"/>
    <dgm:cxn modelId="{BD32E0AB-A9BF-4783-A140-7D79BA6F73C2}" type="presParOf" srcId="{0881A928-5EEE-4518-9576-0A882C2F1E66}" destId="{FB2B408E-060C-4E01-B5D4-286A391773B5}" srcOrd="9" destOrd="0" presId="urn:microsoft.com/office/officeart/2008/layout/LinedList"/>
    <dgm:cxn modelId="{1C2E5122-C4A7-4BD1-A877-F9E8509F90A3}" type="presParOf" srcId="{0881A928-5EEE-4518-9576-0A882C2F1E66}" destId="{BB88220D-9D55-49E9-A0F9-258E8DBF8BFA}" srcOrd="10" destOrd="0" presId="urn:microsoft.com/office/officeart/2008/layout/LinedList"/>
    <dgm:cxn modelId="{8DC224DA-38C5-4ABE-871C-BDF1F37CE6BD}" type="presParOf" srcId="{BB88220D-9D55-49E9-A0F9-258E8DBF8BFA}" destId="{77ABDF5C-451D-4688-85B8-758012A862B6}" srcOrd="0" destOrd="0" presId="urn:microsoft.com/office/officeart/2008/layout/LinedList"/>
    <dgm:cxn modelId="{B4A7B947-867E-4F0D-9CD7-1920E0DD8E69}" type="presParOf" srcId="{BB88220D-9D55-49E9-A0F9-258E8DBF8BFA}" destId="{7F63044F-6169-4ECD-B1BD-48B8831ABAD2}" srcOrd="1" destOrd="0" presId="urn:microsoft.com/office/officeart/2008/layout/LinedList"/>
    <dgm:cxn modelId="{76CFDFC5-E949-43FA-BE4F-E2CD88BFA270}" type="presParOf" srcId="{BB88220D-9D55-49E9-A0F9-258E8DBF8BFA}" destId="{BF472194-0986-4D2C-9012-A3660669C640}" srcOrd="2" destOrd="0" presId="urn:microsoft.com/office/officeart/2008/layout/LinedList"/>
    <dgm:cxn modelId="{E64CA472-810C-43CB-B8AC-0C5261BE4E4F}" type="presParOf" srcId="{0881A928-5EEE-4518-9576-0A882C2F1E66}" destId="{79FA198E-750F-4ACE-852B-20FFEE0B4C46}" srcOrd="11" destOrd="0" presId="urn:microsoft.com/office/officeart/2008/layout/LinedList"/>
    <dgm:cxn modelId="{913E04D1-3269-4633-A4D7-DB1E2609F12C}" type="presParOf" srcId="{0881A928-5EEE-4518-9576-0A882C2F1E66}" destId="{5A4E0F14-593E-4525-9809-4D2B635A11A6}" srcOrd="12" destOrd="0" presId="urn:microsoft.com/office/officeart/2008/layout/LinedList"/>
    <dgm:cxn modelId="{03919908-0182-40BE-B8B1-989F0A0DF34C}" type="presParOf" srcId="{7C9CE5C1-DCCF-41BE-9179-18B28A72AAF1}" destId="{93E6B192-A5FD-4910-8503-974C92E294E2}" srcOrd="2" destOrd="0" presId="urn:microsoft.com/office/officeart/2008/layout/LinedList"/>
    <dgm:cxn modelId="{399D931D-6223-4958-AD42-2708FD2EBAE9}" type="presParOf" srcId="{7C9CE5C1-DCCF-41BE-9179-18B28A72AAF1}" destId="{6E39DB26-773E-443D-B5FE-B70E866F99FD}" srcOrd="3" destOrd="0" presId="urn:microsoft.com/office/officeart/2008/layout/LinedList"/>
    <dgm:cxn modelId="{F3776807-7249-4702-AAB2-95F94DDCEF5E}" type="presParOf" srcId="{6E39DB26-773E-443D-B5FE-B70E866F99FD}" destId="{E1E21D29-C4B3-4E87-B298-454B4EAF37DC}" srcOrd="0" destOrd="0" presId="urn:microsoft.com/office/officeart/2008/layout/LinedList"/>
    <dgm:cxn modelId="{63E897CA-64EC-49B6-817F-2C2F67686B85}" type="presParOf" srcId="{6E39DB26-773E-443D-B5FE-B70E866F99FD}" destId="{B0352FE6-FB87-4EDE-A824-4150DD88675E}" srcOrd="1" destOrd="0" presId="urn:microsoft.com/office/officeart/2008/layout/LinedList"/>
    <dgm:cxn modelId="{15174DDC-8310-4C0B-AF61-F66FEECA1A1D}" type="presParOf" srcId="{B0352FE6-FB87-4EDE-A824-4150DD88675E}" destId="{C4E40AD9-939A-4E4A-A978-A47DF893840A}" srcOrd="0" destOrd="0" presId="urn:microsoft.com/office/officeart/2008/layout/LinedList"/>
    <dgm:cxn modelId="{FDAD92EA-5CBE-4CF0-9A0D-B231BDDA66B5}" type="presParOf" srcId="{B0352FE6-FB87-4EDE-A824-4150DD88675E}" destId="{1190862D-9A81-4F3B-B5E0-FD68FB93EB89}" srcOrd="1" destOrd="0" presId="urn:microsoft.com/office/officeart/2008/layout/LinedList"/>
    <dgm:cxn modelId="{5358E66E-CEFD-4A46-8836-ED2CE559CB19}" type="presParOf" srcId="{1190862D-9A81-4F3B-B5E0-FD68FB93EB89}" destId="{5AE8A3EE-34C4-4E87-B33E-42C85BCE06AB}" srcOrd="0" destOrd="0" presId="urn:microsoft.com/office/officeart/2008/layout/LinedList"/>
    <dgm:cxn modelId="{ABF3014D-8462-4FD9-B12B-BC0C2CC9C6F9}" type="presParOf" srcId="{1190862D-9A81-4F3B-B5E0-FD68FB93EB89}" destId="{7846FB3D-9B7B-4878-A6AC-1724C7E99502}" srcOrd="1" destOrd="0" presId="urn:microsoft.com/office/officeart/2008/layout/LinedList"/>
    <dgm:cxn modelId="{5B9B3595-B65E-4DD2-BAA8-FA9B4863CB0C}" type="presParOf" srcId="{1190862D-9A81-4F3B-B5E0-FD68FB93EB89}" destId="{665B14B5-FE16-4FD7-9FF3-08C8298BF46C}" srcOrd="2" destOrd="0" presId="urn:microsoft.com/office/officeart/2008/layout/LinedList"/>
    <dgm:cxn modelId="{2CBAE7A7-77E7-406C-A880-6FF42E18311E}" type="presParOf" srcId="{B0352FE6-FB87-4EDE-A824-4150DD88675E}" destId="{BDDDE7F8-C5FD-4BFB-B0A4-CC9FD2B5DD1C}" srcOrd="2" destOrd="0" presId="urn:microsoft.com/office/officeart/2008/layout/LinedList"/>
    <dgm:cxn modelId="{607F248D-8B9F-4E67-BDB1-DFC2AC0F9690}" type="presParOf" srcId="{B0352FE6-FB87-4EDE-A824-4150DD88675E}" destId="{16801C7A-C4B0-4D19-B681-E2FDBCB7E010}" srcOrd="3" destOrd="0" presId="urn:microsoft.com/office/officeart/2008/layout/LinedList"/>
    <dgm:cxn modelId="{B03DB94E-AEB7-4F73-B06F-5D8CF30F6778}" type="presParOf" srcId="{B0352FE6-FB87-4EDE-A824-4150DD88675E}" destId="{19C8CAEE-93DA-4D41-A63E-CEB6529E19EF}" srcOrd="4" destOrd="0" presId="urn:microsoft.com/office/officeart/2008/layout/LinedList"/>
    <dgm:cxn modelId="{BB7E18E1-6C49-42EC-8986-63CC0A165F6A}" type="presParOf" srcId="{19C8CAEE-93DA-4D41-A63E-CEB6529E19EF}" destId="{B7472090-D62B-4ECF-8E1F-3A24763E6816}" srcOrd="0" destOrd="0" presId="urn:microsoft.com/office/officeart/2008/layout/LinedList"/>
    <dgm:cxn modelId="{E653B6C1-3FE8-40F8-A107-16AB141E4989}" type="presParOf" srcId="{19C8CAEE-93DA-4D41-A63E-CEB6529E19EF}" destId="{D89658F4-7218-4472-B41E-FDCC308939E9}" srcOrd="1" destOrd="0" presId="urn:microsoft.com/office/officeart/2008/layout/LinedList"/>
    <dgm:cxn modelId="{DF00606C-CB65-45AA-8564-0215CA0AED09}" type="presParOf" srcId="{19C8CAEE-93DA-4D41-A63E-CEB6529E19EF}" destId="{0EF910A5-4202-4DFF-9E5C-E043E9B83CDE}" srcOrd="2" destOrd="0" presId="urn:microsoft.com/office/officeart/2008/layout/LinedList"/>
    <dgm:cxn modelId="{1E4E2467-4A5B-4544-B568-824D00FDAE90}" type="presParOf" srcId="{B0352FE6-FB87-4EDE-A824-4150DD88675E}" destId="{6B8C7E00-CB70-415F-8F77-3DEEC03590B8}" srcOrd="5" destOrd="0" presId="urn:microsoft.com/office/officeart/2008/layout/LinedList"/>
    <dgm:cxn modelId="{D537BAB1-3841-48EA-B657-28230BB01F55}" type="presParOf" srcId="{B0352FE6-FB87-4EDE-A824-4150DD88675E}" destId="{58363BB3-CF49-46C6-8A06-DA764B9AA50F}" srcOrd="6" destOrd="0" presId="urn:microsoft.com/office/officeart/2008/layout/LinedList"/>
    <dgm:cxn modelId="{90A407A1-A566-4374-8C58-357903F5F1E5}" type="presParOf" srcId="{B0352FE6-FB87-4EDE-A824-4150DD88675E}" destId="{77BFF1D7-1614-410D-93D2-AFF726240E0B}" srcOrd="7" destOrd="0" presId="urn:microsoft.com/office/officeart/2008/layout/LinedList"/>
    <dgm:cxn modelId="{6D792DDF-6AEE-48F4-869D-BB3227FB54F4}" type="presParOf" srcId="{77BFF1D7-1614-410D-93D2-AFF726240E0B}" destId="{2C868740-4A3C-43D5-92AC-2DD18A43C151}" srcOrd="0" destOrd="0" presId="urn:microsoft.com/office/officeart/2008/layout/LinedList"/>
    <dgm:cxn modelId="{50D22B17-7CCA-4544-9787-121A83DFFFB6}" type="presParOf" srcId="{77BFF1D7-1614-410D-93D2-AFF726240E0B}" destId="{3671BE60-0941-4781-8BA0-4504AFCC5583}" srcOrd="1" destOrd="0" presId="urn:microsoft.com/office/officeart/2008/layout/LinedList"/>
    <dgm:cxn modelId="{AE122EB6-F947-4877-8F2B-A665B21FD1C5}" type="presParOf" srcId="{77BFF1D7-1614-410D-93D2-AFF726240E0B}" destId="{FE7CAF20-E756-4838-B5E3-A58443E9AB0A}" srcOrd="2" destOrd="0" presId="urn:microsoft.com/office/officeart/2008/layout/LinedList"/>
    <dgm:cxn modelId="{1E8356B0-92E3-48A7-8E10-936A5FA69A00}" type="presParOf" srcId="{B0352FE6-FB87-4EDE-A824-4150DD88675E}" destId="{E5398750-66F8-4E92-AA03-202876668CE6}" srcOrd="8" destOrd="0" presId="urn:microsoft.com/office/officeart/2008/layout/LinedList"/>
    <dgm:cxn modelId="{AE1805B7-26B3-4C3D-A797-3D9132E1E3A9}" type="presParOf" srcId="{B0352FE6-FB87-4EDE-A824-4150DD88675E}" destId="{A7D672AE-83DE-4CCA-AC45-5E0F565A05DA}" srcOrd="9" destOrd="0" presId="urn:microsoft.com/office/officeart/2008/layout/LinedList"/>
    <dgm:cxn modelId="{2418C36B-6F47-4CE9-8EF8-F0544DB336DD}" type="presParOf" srcId="{B0352FE6-FB87-4EDE-A824-4150DD88675E}" destId="{46FD576D-9E5D-4979-AC93-40B15CFD94D9}" srcOrd="10" destOrd="0" presId="urn:microsoft.com/office/officeart/2008/layout/LinedList"/>
    <dgm:cxn modelId="{403EDCFE-02E7-4827-9130-13D13F62D1AB}" type="presParOf" srcId="{46FD576D-9E5D-4979-AC93-40B15CFD94D9}" destId="{E22162DB-28F6-4824-A081-4F66943EC51C}" srcOrd="0" destOrd="0" presId="urn:microsoft.com/office/officeart/2008/layout/LinedList"/>
    <dgm:cxn modelId="{BF36EB05-D9A5-44C0-955C-D3C7F8343CCA}" type="presParOf" srcId="{46FD576D-9E5D-4979-AC93-40B15CFD94D9}" destId="{41254655-331F-4D21-B73F-83B590CCA507}" srcOrd="1" destOrd="0" presId="urn:microsoft.com/office/officeart/2008/layout/LinedList"/>
    <dgm:cxn modelId="{99EEB0A2-2704-422B-B10C-EE992E2DCB50}" type="presParOf" srcId="{46FD576D-9E5D-4979-AC93-40B15CFD94D9}" destId="{CE6BCD2D-0A84-4EBA-BA46-30E495422933}" srcOrd="2" destOrd="0" presId="urn:microsoft.com/office/officeart/2008/layout/LinedList"/>
    <dgm:cxn modelId="{3BE446E3-34BD-4444-9C81-FA2FFDFEDE4C}" type="presParOf" srcId="{B0352FE6-FB87-4EDE-A824-4150DD88675E}" destId="{B30C6CC2-4CE0-4EFB-8501-05BF1FC481FB}" srcOrd="11" destOrd="0" presId="urn:microsoft.com/office/officeart/2008/layout/LinedList"/>
    <dgm:cxn modelId="{019C6C96-A56F-47EE-9C90-5B8960D47B84}" type="presParOf" srcId="{B0352FE6-FB87-4EDE-A824-4150DD88675E}" destId="{4CA68C9D-19EB-46AD-A0BF-B4CAB2CDD6BD}" srcOrd="12" destOrd="0" presId="urn:microsoft.com/office/officeart/2008/layout/LinedList"/>
    <dgm:cxn modelId="{09D3EB40-5299-4C04-9B24-A3C0F5AF060E}" type="presParOf" srcId="{B0352FE6-FB87-4EDE-A824-4150DD88675E}" destId="{7A648849-15D6-4D8A-8465-0D20469989C5}" srcOrd="13" destOrd="0" presId="urn:microsoft.com/office/officeart/2008/layout/LinedList"/>
    <dgm:cxn modelId="{78AC6BE7-366E-4B4B-904B-2FCD8E436821}" type="presParOf" srcId="{7A648849-15D6-4D8A-8465-0D20469989C5}" destId="{DDD0D97A-D3C6-43E2-AB58-4E395844F0FB}" srcOrd="0" destOrd="0" presId="urn:microsoft.com/office/officeart/2008/layout/LinedList"/>
    <dgm:cxn modelId="{BD222DCC-D8B5-46CA-9B2A-3F799D597DCA}" type="presParOf" srcId="{7A648849-15D6-4D8A-8465-0D20469989C5}" destId="{99E2D801-82E8-4443-9F4B-8438A91C6A7F}" srcOrd="1" destOrd="0" presId="urn:microsoft.com/office/officeart/2008/layout/LinedList"/>
    <dgm:cxn modelId="{757364D3-BE0A-4F6C-B32F-F163D57F0362}" type="presParOf" srcId="{7A648849-15D6-4D8A-8465-0D20469989C5}" destId="{4D0E95F7-6CD7-4393-8BE8-A6B6868FADC2}" srcOrd="2" destOrd="0" presId="urn:microsoft.com/office/officeart/2008/layout/LinedList"/>
    <dgm:cxn modelId="{335121E9-B021-4954-90AE-571F2F46C15E}" type="presParOf" srcId="{B0352FE6-FB87-4EDE-A824-4150DD88675E}" destId="{FC6DF8F5-DE48-4C58-8579-CF7C79614398}" srcOrd="14" destOrd="0" presId="urn:microsoft.com/office/officeart/2008/layout/LinedList"/>
    <dgm:cxn modelId="{1689F319-10D3-49FE-972F-671F15147E25}" type="presParOf" srcId="{B0352FE6-FB87-4EDE-A824-4150DD88675E}" destId="{A100BF79-8DDA-4DA9-9539-8C3EE9F709D1}"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BE53CBB-8030-4AD8-BFEE-2D630C4D70C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40C14808-8DC0-41CD-A60B-CBE20082D6D7}">
      <dgm:prSet custT="1"/>
      <dgm:spPr/>
      <dgm:t>
        <a:bodyPr/>
        <a:lstStyle/>
        <a:p>
          <a:pPr rtl="0"/>
          <a:endParaRPr lang="en-US" sz="2400" dirty="0"/>
        </a:p>
      </dgm:t>
    </dgm:pt>
    <dgm:pt modelId="{C34384D9-3382-4DE3-8171-5C43EFE94FAC}" type="parTrans" cxnId="{22851C2C-6080-48B6-A653-75680511685D}">
      <dgm:prSet/>
      <dgm:spPr/>
      <dgm:t>
        <a:bodyPr/>
        <a:lstStyle/>
        <a:p>
          <a:endParaRPr lang="en-US"/>
        </a:p>
      </dgm:t>
    </dgm:pt>
    <dgm:pt modelId="{99705326-F88A-495C-9C64-CDFEFD90A937}" type="sibTrans" cxnId="{22851C2C-6080-48B6-A653-75680511685D}">
      <dgm:prSet/>
      <dgm:spPr/>
      <dgm:t>
        <a:bodyPr/>
        <a:lstStyle/>
        <a:p>
          <a:endParaRPr lang="en-US"/>
        </a:p>
      </dgm:t>
    </dgm:pt>
    <dgm:pt modelId="{AFFF7876-5850-4B59-A349-DE0838CDDAC7}">
      <dgm:prSet/>
      <dgm:spPr/>
      <dgm:t>
        <a:bodyPr/>
        <a:lstStyle/>
        <a:p>
          <a:pPr rtl="0"/>
          <a:r>
            <a:rPr lang="en-IN" dirty="0"/>
            <a:t>Introduces, prospective buyers and sellers </a:t>
          </a:r>
          <a:endParaRPr lang="en-US" dirty="0"/>
        </a:p>
      </dgm:t>
    </dgm:pt>
    <dgm:pt modelId="{E632EEEF-C713-4D82-BFFF-18FD13E15A56}" type="parTrans" cxnId="{5254E455-C0FF-4C82-9D47-FCAAD8D8C8F2}">
      <dgm:prSet/>
      <dgm:spPr/>
      <dgm:t>
        <a:bodyPr/>
        <a:lstStyle/>
        <a:p>
          <a:endParaRPr lang="en-US"/>
        </a:p>
      </dgm:t>
    </dgm:pt>
    <dgm:pt modelId="{1CB6448B-B672-4440-8D08-CBBE98DF58B8}" type="sibTrans" cxnId="{5254E455-C0FF-4C82-9D47-FCAAD8D8C8F2}">
      <dgm:prSet/>
      <dgm:spPr/>
      <dgm:t>
        <a:bodyPr/>
        <a:lstStyle/>
        <a:p>
          <a:endParaRPr lang="en-US"/>
        </a:p>
      </dgm:t>
    </dgm:pt>
    <dgm:pt modelId="{AEB04355-B26B-404F-B757-204F7952EF18}">
      <dgm:prSet/>
      <dgm:spPr/>
      <dgm:t>
        <a:bodyPr/>
        <a:lstStyle/>
        <a:p>
          <a:pPr rtl="0"/>
          <a:r>
            <a:rPr lang="en-IN" dirty="0"/>
            <a:t>Negotiates or acts on behalf of one person</a:t>
          </a:r>
          <a:endParaRPr lang="en-US" dirty="0"/>
        </a:p>
      </dgm:t>
    </dgm:pt>
    <dgm:pt modelId="{C09C0B3B-F524-4A04-91AF-24E41E283790}" type="parTrans" cxnId="{2B37D095-9550-40EA-A4C7-34C162139415}">
      <dgm:prSet/>
      <dgm:spPr/>
      <dgm:t>
        <a:bodyPr/>
        <a:lstStyle/>
        <a:p>
          <a:endParaRPr lang="en-US"/>
        </a:p>
      </dgm:t>
    </dgm:pt>
    <dgm:pt modelId="{166F44B1-04C3-4BB6-AF37-D51E61AD1E49}" type="sibTrans" cxnId="{2B37D095-9550-40EA-A4C7-34C162139415}">
      <dgm:prSet/>
      <dgm:spPr/>
      <dgm:t>
        <a:bodyPr/>
        <a:lstStyle/>
        <a:p>
          <a:endParaRPr lang="en-US"/>
        </a:p>
      </dgm:t>
    </dgm:pt>
    <dgm:pt modelId="{FD50CE61-90AC-4F7E-BB17-0907A27C130A}">
      <dgm:prSet/>
      <dgm:spPr/>
      <dgm:t>
        <a:bodyPr/>
        <a:lstStyle/>
        <a:p>
          <a:pPr rtl="0"/>
          <a:r>
            <a:rPr lang="en-IN" dirty="0"/>
            <a:t>Receives remuneration or fees or commission</a:t>
          </a:r>
          <a:endParaRPr lang="en-US" dirty="0"/>
        </a:p>
      </dgm:t>
    </dgm:pt>
    <dgm:pt modelId="{25EBDC98-ECFB-4C33-9FE7-F953042A1ABE}" type="parTrans" cxnId="{2FEDD8FB-20E9-42ED-B73D-DA4D7BBEBB46}">
      <dgm:prSet/>
      <dgm:spPr/>
      <dgm:t>
        <a:bodyPr/>
        <a:lstStyle/>
        <a:p>
          <a:endParaRPr lang="en-US"/>
        </a:p>
      </dgm:t>
    </dgm:pt>
    <dgm:pt modelId="{EE796014-D929-4912-BCAF-431B1CE03387}" type="sibTrans" cxnId="{2FEDD8FB-20E9-42ED-B73D-DA4D7BBEBB46}">
      <dgm:prSet/>
      <dgm:spPr/>
      <dgm:t>
        <a:bodyPr/>
        <a:lstStyle/>
        <a:p>
          <a:endParaRPr lang="en-US"/>
        </a:p>
      </dgm:t>
    </dgm:pt>
    <dgm:pt modelId="{267B6075-CC61-49D5-A575-951D1FF498AD}">
      <dgm:prSet/>
      <dgm:spPr/>
      <dgm:t>
        <a:bodyPr/>
        <a:lstStyle/>
        <a:p>
          <a:pPr rtl="0"/>
          <a:r>
            <a:rPr lang="en-IN" dirty="0"/>
            <a:t>Includes property dealers, brokers, middlemen by whatever name called</a:t>
          </a:r>
          <a:endParaRPr lang="en-US" dirty="0"/>
        </a:p>
      </dgm:t>
    </dgm:pt>
    <dgm:pt modelId="{512BB294-3671-4D29-97B8-55C31C128241}" type="parTrans" cxnId="{86459761-8725-43D6-8D29-48E60D027B4E}">
      <dgm:prSet/>
      <dgm:spPr/>
      <dgm:t>
        <a:bodyPr/>
        <a:lstStyle/>
        <a:p>
          <a:endParaRPr lang="en-US"/>
        </a:p>
      </dgm:t>
    </dgm:pt>
    <dgm:pt modelId="{8FF2FCFF-5271-4FCB-AD12-FD144B1DF834}" type="sibTrans" cxnId="{86459761-8725-43D6-8D29-48E60D027B4E}">
      <dgm:prSet/>
      <dgm:spPr/>
      <dgm:t>
        <a:bodyPr/>
        <a:lstStyle/>
        <a:p>
          <a:endParaRPr lang="en-US"/>
        </a:p>
      </dgm:t>
    </dgm:pt>
    <dgm:pt modelId="{063A64BD-73C9-448A-AE05-6E583EAC391D}" type="pres">
      <dgm:prSet presAssocID="{3BE53CBB-8030-4AD8-BFEE-2D630C4D70CA}" presName="vert0" presStyleCnt="0">
        <dgm:presLayoutVars>
          <dgm:dir/>
          <dgm:animOne val="branch"/>
          <dgm:animLvl val="lvl"/>
        </dgm:presLayoutVars>
      </dgm:prSet>
      <dgm:spPr/>
      <dgm:t>
        <a:bodyPr/>
        <a:lstStyle/>
        <a:p>
          <a:endParaRPr lang="en-IN"/>
        </a:p>
      </dgm:t>
    </dgm:pt>
    <dgm:pt modelId="{7B0DEEF1-C284-456F-8EEB-350CD69C2D70}" type="pres">
      <dgm:prSet presAssocID="{40C14808-8DC0-41CD-A60B-CBE20082D6D7}" presName="thickLine" presStyleLbl="alignNode1" presStyleIdx="0" presStyleCnt="1"/>
      <dgm:spPr/>
    </dgm:pt>
    <dgm:pt modelId="{5CAFC3D1-4568-48D4-A680-09D59BB11F78}" type="pres">
      <dgm:prSet presAssocID="{40C14808-8DC0-41CD-A60B-CBE20082D6D7}" presName="horz1" presStyleCnt="0"/>
      <dgm:spPr/>
    </dgm:pt>
    <dgm:pt modelId="{0A1E6F9C-9D19-4798-AF09-BB0725B0C15C}" type="pres">
      <dgm:prSet presAssocID="{40C14808-8DC0-41CD-A60B-CBE20082D6D7}" presName="tx1" presStyleLbl="revTx" presStyleIdx="0" presStyleCnt="5" custScaleX="219159"/>
      <dgm:spPr/>
      <dgm:t>
        <a:bodyPr/>
        <a:lstStyle/>
        <a:p>
          <a:endParaRPr lang="en-IN"/>
        </a:p>
      </dgm:t>
    </dgm:pt>
    <dgm:pt modelId="{2E600664-096A-4F1E-8D25-0B54386DCA47}" type="pres">
      <dgm:prSet presAssocID="{40C14808-8DC0-41CD-A60B-CBE20082D6D7}" presName="vert1" presStyleCnt="0"/>
      <dgm:spPr/>
    </dgm:pt>
    <dgm:pt modelId="{82017C97-DB2B-4C80-947A-F8C953704823}" type="pres">
      <dgm:prSet presAssocID="{AFFF7876-5850-4B59-A349-DE0838CDDAC7}" presName="vertSpace2a" presStyleCnt="0"/>
      <dgm:spPr/>
    </dgm:pt>
    <dgm:pt modelId="{04DE5092-9713-468C-8B0B-1D43EC929C77}" type="pres">
      <dgm:prSet presAssocID="{AFFF7876-5850-4B59-A349-DE0838CDDAC7}" presName="horz2" presStyleCnt="0"/>
      <dgm:spPr/>
    </dgm:pt>
    <dgm:pt modelId="{A10E4C98-BB07-4DF7-BAB6-9CF0A3A5224B}" type="pres">
      <dgm:prSet presAssocID="{AFFF7876-5850-4B59-A349-DE0838CDDAC7}" presName="horzSpace2" presStyleCnt="0"/>
      <dgm:spPr/>
    </dgm:pt>
    <dgm:pt modelId="{BA798676-7F5E-418C-889D-F9DABF61104B}" type="pres">
      <dgm:prSet presAssocID="{AFFF7876-5850-4B59-A349-DE0838CDDAC7}" presName="tx2" presStyleLbl="revTx" presStyleIdx="1" presStyleCnt="5"/>
      <dgm:spPr/>
      <dgm:t>
        <a:bodyPr/>
        <a:lstStyle/>
        <a:p>
          <a:endParaRPr lang="en-IN"/>
        </a:p>
      </dgm:t>
    </dgm:pt>
    <dgm:pt modelId="{10333F63-E61C-4507-8D7D-9E2D3CF41795}" type="pres">
      <dgm:prSet presAssocID="{AFFF7876-5850-4B59-A349-DE0838CDDAC7}" presName="vert2" presStyleCnt="0"/>
      <dgm:spPr/>
    </dgm:pt>
    <dgm:pt modelId="{EF80ED57-5C83-4297-AC01-99CAFB7981C6}" type="pres">
      <dgm:prSet presAssocID="{AFFF7876-5850-4B59-A349-DE0838CDDAC7}" presName="thinLine2b" presStyleLbl="callout" presStyleIdx="0" presStyleCnt="4"/>
      <dgm:spPr/>
    </dgm:pt>
    <dgm:pt modelId="{93A55789-CD8E-4B23-BE8D-23C3F56C4C0A}" type="pres">
      <dgm:prSet presAssocID="{AFFF7876-5850-4B59-A349-DE0838CDDAC7}" presName="vertSpace2b" presStyleCnt="0"/>
      <dgm:spPr/>
    </dgm:pt>
    <dgm:pt modelId="{A52E99EE-C6CF-4861-92AD-C39D8FB58263}" type="pres">
      <dgm:prSet presAssocID="{AEB04355-B26B-404F-B757-204F7952EF18}" presName="horz2" presStyleCnt="0"/>
      <dgm:spPr/>
    </dgm:pt>
    <dgm:pt modelId="{48CA66ED-E380-4A2B-9794-BBA3E26635BB}" type="pres">
      <dgm:prSet presAssocID="{AEB04355-B26B-404F-B757-204F7952EF18}" presName="horzSpace2" presStyleCnt="0"/>
      <dgm:spPr/>
    </dgm:pt>
    <dgm:pt modelId="{73FCB2C8-2439-499B-9A82-605BBBD2E85D}" type="pres">
      <dgm:prSet presAssocID="{AEB04355-B26B-404F-B757-204F7952EF18}" presName="tx2" presStyleLbl="revTx" presStyleIdx="2" presStyleCnt="5"/>
      <dgm:spPr/>
      <dgm:t>
        <a:bodyPr/>
        <a:lstStyle/>
        <a:p>
          <a:endParaRPr lang="en-IN"/>
        </a:p>
      </dgm:t>
    </dgm:pt>
    <dgm:pt modelId="{4E3CDB70-AD91-44EC-8999-C011DF927D56}" type="pres">
      <dgm:prSet presAssocID="{AEB04355-B26B-404F-B757-204F7952EF18}" presName="vert2" presStyleCnt="0"/>
      <dgm:spPr/>
    </dgm:pt>
    <dgm:pt modelId="{BF2A205F-E88F-48B2-B77A-983E80D86CBD}" type="pres">
      <dgm:prSet presAssocID="{AEB04355-B26B-404F-B757-204F7952EF18}" presName="thinLine2b" presStyleLbl="callout" presStyleIdx="1" presStyleCnt="4"/>
      <dgm:spPr/>
    </dgm:pt>
    <dgm:pt modelId="{459D9CF4-F4E0-4F31-948D-540A481AC6D4}" type="pres">
      <dgm:prSet presAssocID="{AEB04355-B26B-404F-B757-204F7952EF18}" presName="vertSpace2b" presStyleCnt="0"/>
      <dgm:spPr/>
    </dgm:pt>
    <dgm:pt modelId="{A317817F-B013-446D-890C-5EA652D37CC9}" type="pres">
      <dgm:prSet presAssocID="{FD50CE61-90AC-4F7E-BB17-0907A27C130A}" presName="horz2" presStyleCnt="0"/>
      <dgm:spPr/>
    </dgm:pt>
    <dgm:pt modelId="{E098E56D-84D5-4CD9-A6F0-28B3519A61D7}" type="pres">
      <dgm:prSet presAssocID="{FD50CE61-90AC-4F7E-BB17-0907A27C130A}" presName="horzSpace2" presStyleCnt="0"/>
      <dgm:spPr/>
    </dgm:pt>
    <dgm:pt modelId="{5B666F44-CE5C-4102-8E02-D514C82776A9}" type="pres">
      <dgm:prSet presAssocID="{FD50CE61-90AC-4F7E-BB17-0907A27C130A}" presName="tx2" presStyleLbl="revTx" presStyleIdx="3" presStyleCnt="5"/>
      <dgm:spPr/>
      <dgm:t>
        <a:bodyPr/>
        <a:lstStyle/>
        <a:p>
          <a:endParaRPr lang="en-IN"/>
        </a:p>
      </dgm:t>
    </dgm:pt>
    <dgm:pt modelId="{186E545A-A614-4EE5-8DB1-60EB94565D8C}" type="pres">
      <dgm:prSet presAssocID="{FD50CE61-90AC-4F7E-BB17-0907A27C130A}" presName="vert2" presStyleCnt="0"/>
      <dgm:spPr/>
    </dgm:pt>
    <dgm:pt modelId="{14603764-4756-4D91-AA27-7E154E5B2E6A}" type="pres">
      <dgm:prSet presAssocID="{FD50CE61-90AC-4F7E-BB17-0907A27C130A}" presName="thinLine2b" presStyleLbl="callout" presStyleIdx="2" presStyleCnt="4"/>
      <dgm:spPr/>
    </dgm:pt>
    <dgm:pt modelId="{C6194609-A97D-40E9-8D1B-F19DEF13C3DA}" type="pres">
      <dgm:prSet presAssocID="{FD50CE61-90AC-4F7E-BB17-0907A27C130A}" presName="vertSpace2b" presStyleCnt="0"/>
      <dgm:spPr/>
    </dgm:pt>
    <dgm:pt modelId="{B44566CD-7CDC-4CB5-ABC5-F39ACBA2408D}" type="pres">
      <dgm:prSet presAssocID="{267B6075-CC61-49D5-A575-951D1FF498AD}" presName="horz2" presStyleCnt="0"/>
      <dgm:spPr/>
    </dgm:pt>
    <dgm:pt modelId="{FB4A650E-9794-437E-9F66-960DEC16C0F7}" type="pres">
      <dgm:prSet presAssocID="{267B6075-CC61-49D5-A575-951D1FF498AD}" presName="horzSpace2" presStyleCnt="0"/>
      <dgm:spPr/>
    </dgm:pt>
    <dgm:pt modelId="{84358B6E-168E-4B90-A2A9-0CC69BEFC3D9}" type="pres">
      <dgm:prSet presAssocID="{267B6075-CC61-49D5-A575-951D1FF498AD}" presName="tx2" presStyleLbl="revTx" presStyleIdx="4" presStyleCnt="5"/>
      <dgm:spPr/>
      <dgm:t>
        <a:bodyPr/>
        <a:lstStyle/>
        <a:p>
          <a:endParaRPr lang="en-IN"/>
        </a:p>
      </dgm:t>
    </dgm:pt>
    <dgm:pt modelId="{CFD56163-7B06-4636-BC31-CCF3E3B68F78}" type="pres">
      <dgm:prSet presAssocID="{267B6075-CC61-49D5-A575-951D1FF498AD}" presName="vert2" presStyleCnt="0"/>
      <dgm:spPr/>
    </dgm:pt>
    <dgm:pt modelId="{B782D06D-CFFD-461C-968F-103568C2AB41}" type="pres">
      <dgm:prSet presAssocID="{267B6075-CC61-49D5-A575-951D1FF498AD}" presName="thinLine2b" presStyleLbl="callout" presStyleIdx="3" presStyleCnt="4"/>
      <dgm:spPr/>
    </dgm:pt>
    <dgm:pt modelId="{C491B09A-5BC7-4CA1-8773-F3F74BA64584}" type="pres">
      <dgm:prSet presAssocID="{267B6075-CC61-49D5-A575-951D1FF498AD}" presName="vertSpace2b" presStyleCnt="0"/>
      <dgm:spPr/>
    </dgm:pt>
  </dgm:ptLst>
  <dgm:cxnLst>
    <dgm:cxn modelId="{2FEDD8FB-20E9-42ED-B73D-DA4D7BBEBB46}" srcId="{40C14808-8DC0-41CD-A60B-CBE20082D6D7}" destId="{FD50CE61-90AC-4F7E-BB17-0907A27C130A}" srcOrd="2" destOrd="0" parTransId="{25EBDC98-ECFB-4C33-9FE7-F953042A1ABE}" sibTransId="{EE796014-D929-4912-BCAF-431B1CE03387}"/>
    <dgm:cxn modelId="{C27A9175-3F24-41D4-891E-7058FB897281}" type="presOf" srcId="{40C14808-8DC0-41CD-A60B-CBE20082D6D7}" destId="{0A1E6F9C-9D19-4798-AF09-BB0725B0C15C}" srcOrd="0" destOrd="0" presId="urn:microsoft.com/office/officeart/2008/layout/LinedList"/>
    <dgm:cxn modelId="{871C0FF1-3070-4122-9469-F6F08001EB2C}" type="presOf" srcId="{AFFF7876-5850-4B59-A349-DE0838CDDAC7}" destId="{BA798676-7F5E-418C-889D-F9DABF61104B}" srcOrd="0" destOrd="0" presId="urn:microsoft.com/office/officeart/2008/layout/LinedList"/>
    <dgm:cxn modelId="{86459761-8725-43D6-8D29-48E60D027B4E}" srcId="{40C14808-8DC0-41CD-A60B-CBE20082D6D7}" destId="{267B6075-CC61-49D5-A575-951D1FF498AD}" srcOrd="3" destOrd="0" parTransId="{512BB294-3671-4D29-97B8-55C31C128241}" sibTransId="{8FF2FCFF-5271-4FCB-AD12-FD144B1DF834}"/>
    <dgm:cxn modelId="{0CC0EF8C-25A3-4BDF-96CA-641F63BD025E}" type="presOf" srcId="{FD50CE61-90AC-4F7E-BB17-0907A27C130A}" destId="{5B666F44-CE5C-4102-8E02-D514C82776A9}" srcOrd="0" destOrd="0" presId="urn:microsoft.com/office/officeart/2008/layout/LinedList"/>
    <dgm:cxn modelId="{22851C2C-6080-48B6-A653-75680511685D}" srcId="{3BE53CBB-8030-4AD8-BFEE-2D630C4D70CA}" destId="{40C14808-8DC0-41CD-A60B-CBE20082D6D7}" srcOrd="0" destOrd="0" parTransId="{C34384D9-3382-4DE3-8171-5C43EFE94FAC}" sibTransId="{99705326-F88A-495C-9C64-CDFEFD90A937}"/>
    <dgm:cxn modelId="{FE58AB24-BA09-4A8A-9514-C14EBE096E2B}" type="presOf" srcId="{AEB04355-B26B-404F-B757-204F7952EF18}" destId="{73FCB2C8-2439-499B-9A82-605BBBD2E85D}" srcOrd="0" destOrd="0" presId="urn:microsoft.com/office/officeart/2008/layout/LinedList"/>
    <dgm:cxn modelId="{13827097-743C-423E-A409-5C4E4747771E}" type="presOf" srcId="{267B6075-CC61-49D5-A575-951D1FF498AD}" destId="{84358B6E-168E-4B90-A2A9-0CC69BEFC3D9}" srcOrd="0" destOrd="0" presId="urn:microsoft.com/office/officeart/2008/layout/LinedList"/>
    <dgm:cxn modelId="{2B37D095-9550-40EA-A4C7-34C162139415}" srcId="{40C14808-8DC0-41CD-A60B-CBE20082D6D7}" destId="{AEB04355-B26B-404F-B757-204F7952EF18}" srcOrd="1" destOrd="0" parTransId="{C09C0B3B-F524-4A04-91AF-24E41E283790}" sibTransId="{166F44B1-04C3-4BB6-AF37-D51E61AD1E49}"/>
    <dgm:cxn modelId="{0FEB2A22-F5D0-4AE5-9382-F367BC272A71}" type="presOf" srcId="{3BE53CBB-8030-4AD8-BFEE-2D630C4D70CA}" destId="{063A64BD-73C9-448A-AE05-6E583EAC391D}" srcOrd="0" destOrd="0" presId="urn:microsoft.com/office/officeart/2008/layout/LinedList"/>
    <dgm:cxn modelId="{5254E455-C0FF-4C82-9D47-FCAAD8D8C8F2}" srcId="{40C14808-8DC0-41CD-A60B-CBE20082D6D7}" destId="{AFFF7876-5850-4B59-A349-DE0838CDDAC7}" srcOrd="0" destOrd="0" parTransId="{E632EEEF-C713-4D82-BFFF-18FD13E15A56}" sibTransId="{1CB6448B-B672-4440-8D08-CBBE98DF58B8}"/>
    <dgm:cxn modelId="{B12E9FEE-B649-439D-A729-7B1193124685}" type="presParOf" srcId="{063A64BD-73C9-448A-AE05-6E583EAC391D}" destId="{7B0DEEF1-C284-456F-8EEB-350CD69C2D70}" srcOrd="0" destOrd="0" presId="urn:microsoft.com/office/officeart/2008/layout/LinedList"/>
    <dgm:cxn modelId="{E22F9EB5-20B9-4A15-B2E5-D607561BC0DB}" type="presParOf" srcId="{063A64BD-73C9-448A-AE05-6E583EAC391D}" destId="{5CAFC3D1-4568-48D4-A680-09D59BB11F78}" srcOrd="1" destOrd="0" presId="urn:microsoft.com/office/officeart/2008/layout/LinedList"/>
    <dgm:cxn modelId="{3DC57800-0BBF-4825-80DE-7525AA6F5DCA}" type="presParOf" srcId="{5CAFC3D1-4568-48D4-A680-09D59BB11F78}" destId="{0A1E6F9C-9D19-4798-AF09-BB0725B0C15C}" srcOrd="0" destOrd="0" presId="urn:microsoft.com/office/officeart/2008/layout/LinedList"/>
    <dgm:cxn modelId="{A0070120-8D7E-4062-9744-3B86E03F564F}" type="presParOf" srcId="{5CAFC3D1-4568-48D4-A680-09D59BB11F78}" destId="{2E600664-096A-4F1E-8D25-0B54386DCA47}" srcOrd="1" destOrd="0" presId="urn:microsoft.com/office/officeart/2008/layout/LinedList"/>
    <dgm:cxn modelId="{BE15AF02-A5D1-43A3-9CEC-5AC9AC2FAD77}" type="presParOf" srcId="{2E600664-096A-4F1E-8D25-0B54386DCA47}" destId="{82017C97-DB2B-4C80-947A-F8C953704823}" srcOrd="0" destOrd="0" presId="urn:microsoft.com/office/officeart/2008/layout/LinedList"/>
    <dgm:cxn modelId="{79FE562C-B2B5-4C4F-9225-C9C2B5F02C48}" type="presParOf" srcId="{2E600664-096A-4F1E-8D25-0B54386DCA47}" destId="{04DE5092-9713-468C-8B0B-1D43EC929C77}" srcOrd="1" destOrd="0" presId="urn:microsoft.com/office/officeart/2008/layout/LinedList"/>
    <dgm:cxn modelId="{C97A3463-D0C9-4C23-8943-E4A53260273C}" type="presParOf" srcId="{04DE5092-9713-468C-8B0B-1D43EC929C77}" destId="{A10E4C98-BB07-4DF7-BAB6-9CF0A3A5224B}" srcOrd="0" destOrd="0" presId="urn:microsoft.com/office/officeart/2008/layout/LinedList"/>
    <dgm:cxn modelId="{3A18B1E7-D57A-4E4E-B6EA-748C9F58EBE6}" type="presParOf" srcId="{04DE5092-9713-468C-8B0B-1D43EC929C77}" destId="{BA798676-7F5E-418C-889D-F9DABF61104B}" srcOrd="1" destOrd="0" presId="urn:microsoft.com/office/officeart/2008/layout/LinedList"/>
    <dgm:cxn modelId="{A60AFD7A-E041-4E0E-B813-23A48BBD7893}" type="presParOf" srcId="{04DE5092-9713-468C-8B0B-1D43EC929C77}" destId="{10333F63-E61C-4507-8D7D-9E2D3CF41795}" srcOrd="2" destOrd="0" presId="urn:microsoft.com/office/officeart/2008/layout/LinedList"/>
    <dgm:cxn modelId="{E87E8311-94BC-427E-B367-57C9F87FA3A8}" type="presParOf" srcId="{2E600664-096A-4F1E-8D25-0B54386DCA47}" destId="{EF80ED57-5C83-4297-AC01-99CAFB7981C6}" srcOrd="2" destOrd="0" presId="urn:microsoft.com/office/officeart/2008/layout/LinedList"/>
    <dgm:cxn modelId="{53CF77E5-5AC8-4855-9D22-C358E9B06E64}" type="presParOf" srcId="{2E600664-096A-4F1E-8D25-0B54386DCA47}" destId="{93A55789-CD8E-4B23-BE8D-23C3F56C4C0A}" srcOrd="3" destOrd="0" presId="urn:microsoft.com/office/officeart/2008/layout/LinedList"/>
    <dgm:cxn modelId="{0AB3A4E5-2131-4EA2-B2F6-79009195BB6C}" type="presParOf" srcId="{2E600664-096A-4F1E-8D25-0B54386DCA47}" destId="{A52E99EE-C6CF-4861-92AD-C39D8FB58263}" srcOrd="4" destOrd="0" presId="urn:microsoft.com/office/officeart/2008/layout/LinedList"/>
    <dgm:cxn modelId="{955247CC-B74C-4C9E-941F-B35FDF347356}" type="presParOf" srcId="{A52E99EE-C6CF-4861-92AD-C39D8FB58263}" destId="{48CA66ED-E380-4A2B-9794-BBA3E26635BB}" srcOrd="0" destOrd="0" presId="urn:microsoft.com/office/officeart/2008/layout/LinedList"/>
    <dgm:cxn modelId="{7F0E9658-B87A-4DE3-837E-B793F9AF58F1}" type="presParOf" srcId="{A52E99EE-C6CF-4861-92AD-C39D8FB58263}" destId="{73FCB2C8-2439-499B-9A82-605BBBD2E85D}" srcOrd="1" destOrd="0" presId="urn:microsoft.com/office/officeart/2008/layout/LinedList"/>
    <dgm:cxn modelId="{A7F7CDDC-4D05-4F72-AE80-B2250CDB0100}" type="presParOf" srcId="{A52E99EE-C6CF-4861-92AD-C39D8FB58263}" destId="{4E3CDB70-AD91-44EC-8999-C011DF927D56}" srcOrd="2" destOrd="0" presId="urn:microsoft.com/office/officeart/2008/layout/LinedList"/>
    <dgm:cxn modelId="{24755205-8893-4027-9F4F-4DCA3DA733D7}" type="presParOf" srcId="{2E600664-096A-4F1E-8D25-0B54386DCA47}" destId="{BF2A205F-E88F-48B2-B77A-983E80D86CBD}" srcOrd="5" destOrd="0" presId="urn:microsoft.com/office/officeart/2008/layout/LinedList"/>
    <dgm:cxn modelId="{EC694E9F-1CE8-49EA-B347-59457B69EF67}" type="presParOf" srcId="{2E600664-096A-4F1E-8D25-0B54386DCA47}" destId="{459D9CF4-F4E0-4F31-948D-540A481AC6D4}" srcOrd="6" destOrd="0" presId="urn:microsoft.com/office/officeart/2008/layout/LinedList"/>
    <dgm:cxn modelId="{B1F48BD1-8F5B-4CDF-A08C-BF73044632AC}" type="presParOf" srcId="{2E600664-096A-4F1E-8D25-0B54386DCA47}" destId="{A317817F-B013-446D-890C-5EA652D37CC9}" srcOrd="7" destOrd="0" presId="urn:microsoft.com/office/officeart/2008/layout/LinedList"/>
    <dgm:cxn modelId="{770621DD-BA0C-48F2-88B5-E5DC9C6EED59}" type="presParOf" srcId="{A317817F-B013-446D-890C-5EA652D37CC9}" destId="{E098E56D-84D5-4CD9-A6F0-28B3519A61D7}" srcOrd="0" destOrd="0" presId="urn:microsoft.com/office/officeart/2008/layout/LinedList"/>
    <dgm:cxn modelId="{ADCA0150-78A9-4F44-ADC9-487E0A68B6AB}" type="presParOf" srcId="{A317817F-B013-446D-890C-5EA652D37CC9}" destId="{5B666F44-CE5C-4102-8E02-D514C82776A9}" srcOrd="1" destOrd="0" presId="urn:microsoft.com/office/officeart/2008/layout/LinedList"/>
    <dgm:cxn modelId="{A065198F-2241-4933-BB54-771CA15DDB73}" type="presParOf" srcId="{A317817F-B013-446D-890C-5EA652D37CC9}" destId="{186E545A-A614-4EE5-8DB1-60EB94565D8C}" srcOrd="2" destOrd="0" presId="urn:microsoft.com/office/officeart/2008/layout/LinedList"/>
    <dgm:cxn modelId="{E3283B9E-0B56-4098-8237-74C0F053480A}" type="presParOf" srcId="{2E600664-096A-4F1E-8D25-0B54386DCA47}" destId="{14603764-4756-4D91-AA27-7E154E5B2E6A}" srcOrd="8" destOrd="0" presId="urn:microsoft.com/office/officeart/2008/layout/LinedList"/>
    <dgm:cxn modelId="{D5946C42-CD8D-4555-B116-9CA2769EA554}" type="presParOf" srcId="{2E600664-096A-4F1E-8D25-0B54386DCA47}" destId="{C6194609-A97D-40E9-8D1B-F19DEF13C3DA}" srcOrd="9" destOrd="0" presId="urn:microsoft.com/office/officeart/2008/layout/LinedList"/>
    <dgm:cxn modelId="{0BA72EC7-285A-4ED7-9FEF-6E46A22E39EC}" type="presParOf" srcId="{2E600664-096A-4F1E-8D25-0B54386DCA47}" destId="{B44566CD-7CDC-4CB5-ABC5-F39ACBA2408D}" srcOrd="10" destOrd="0" presId="urn:microsoft.com/office/officeart/2008/layout/LinedList"/>
    <dgm:cxn modelId="{E3FB54A3-CA27-4082-8004-DFDF04E56567}" type="presParOf" srcId="{B44566CD-7CDC-4CB5-ABC5-F39ACBA2408D}" destId="{FB4A650E-9794-437E-9F66-960DEC16C0F7}" srcOrd="0" destOrd="0" presId="urn:microsoft.com/office/officeart/2008/layout/LinedList"/>
    <dgm:cxn modelId="{A7896CC1-B718-42D2-90D5-1B57BACDC020}" type="presParOf" srcId="{B44566CD-7CDC-4CB5-ABC5-F39ACBA2408D}" destId="{84358B6E-168E-4B90-A2A9-0CC69BEFC3D9}" srcOrd="1" destOrd="0" presId="urn:microsoft.com/office/officeart/2008/layout/LinedList"/>
    <dgm:cxn modelId="{0A6484CE-252E-4C1A-AE2B-CA6CD35FC39F}" type="presParOf" srcId="{B44566CD-7CDC-4CB5-ABC5-F39ACBA2408D}" destId="{CFD56163-7B06-4636-BC31-CCF3E3B68F78}" srcOrd="2" destOrd="0" presId="urn:microsoft.com/office/officeart/2008/layout/LinedList"/>
    <dgm:cxn modelId="{1ECA3A4F-055C-4495-B8E7-10F1F21154FA}" type="presParOf" srcId="{2E600664-096A-4F1E-8D25-0B54386DCA47}" destId="{B782D06D-CFFD-461C-968F-103568C2AB41}" srcOrd="11" destOrd="0" presId="urn:microsoft.com/office/officeart/2008/layout/LinedList"/>
    <dgm:cxn modelId="{57F20701-C912-409D-845A-BCC7C9569780}" type="presParOf" srcId="{2E600664-096A-4F1E-8D25-0B54386DCA47}" destId="{C491B09A-5BC7-4CA1-8773-F3F74BA64584}"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BE40DE7-12B1-41C8-B4E6-4F049743BEE6}"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n-US"/>
        </a:p>
      </dgm:t>
    </dgm:pt>
    <dgm:pt modelId="{FF639E9D-66F7-43C2-86F4-5497DA4132BE}">
      <dgm:prSet custT="1"/>
      <dgm:spPr/>
      <dgm:t>
        <a:bodyPr/>
        <a:lstStyle/>
        <a:p>
          <a:pPr rtl="0"/>
          <a:r>
            <a:rPr lang="en-US" sz="2400" dirty="0"/>
            <a:t>Sec 9. Registration of Estate Agent</a:t>
          </a:r>
        </a:p>
      </dgm:t>
    </dgm:pt>
    <dgm:pt modelId="{C7942C42-9345-4583-9DD4-0DB1DC4FBFB7}" type="parTrans" cxnId="{E5718AA7-EBE9-4724-85A9-9B89EBD4BA52}">
      <dgm:prSet/>
      <dgm:spPr/>
      <dgm:t>
        <a:bodyPr/>
        <a:lstStyle/>
        <a:p>
          <a:endParaRPr lang="en-US" sz="1600"/>
        </a:p>
      </dgm:t>
    </dgm:pt>
    <dgm:pt modelId="{4AE616E6-5670-4DFC-8D00-537E810B8146}" type="sibTrans" cxnId="{E5718AA7-EBE9-4724-85A9-9B89EBD4BA52}">
      <dgm:prSet/>
      <dgm:spPr/>
      <dgm:t>
        <a:bodyPr/>
        <a:lstStyle/>
        <a:p>
          <a:endParaRPr lang="en-US" sz="1600"/>
        </a:p>
      </dgm:t>
    </dgm:pt>
    <dgm:pt modelId="{0B95ED18-E581-4C75-9EA5-0ED20980D163}">
      <dgm:prSet custT="1"/>
      <dgm:spPr/>
      <dgm:t>
        <a:bodyPr/>
        <a:lstStyle/>
        <a:p>
          <a:pPr rtl="0"/>
          <a:r>
            <a:rPr lang="en-IN" sz="1600" dirty="0"/>
            <a:t>Compulsory Registration if they want to deal/facilitate/sale any apartment in a Real estate project</a:t>
          </a:r>
          <a:endParaRPr lang="en-US" sz="1600" dirty="0"/>
        </a:p>
      </dgm:t>
    </dgm:pt>
    <dgm:pt modelId="{BDADD00C-F4DC-4696-BDCF-08662791C2C8}" type="parTrans" cxnId="{BC33D58B-F821-4E76-9FDF-8CA24C83FE43}">
      <dgm:prSet/>
      <dgm:spPr/>
      <dgm:t>
        <a:bodyPr/>
        <a:lstStyle/>
        <a:p>
          <a:endParaRPr lang="en-US" sz="1600"/>
        </a:p>
      </dgm:t>
    </dgm:pt>
    <dgm:pt modelId="{1BF38849-0498-4762-B589-1374AC59901C}" type="sibTrans" cxnId="{BC33D58B-F821-4E76-9FDF-8CA24C83FE43}">
      <dgm:prSet/>
      <dgm:spPr/>
      <dgm:t>
        <a:bodyPr/>
        <a:lstStyle/>
        <a:p>
          <a:endParaRPr lang="en-US" sz="1600"/>
        </a:p>
      </dgm:t>
    </dgm:pt>
    <dgm:pt modelId="{A27D8B5C-F41F-46FE-963A-3FECE8413944}">
      <dgm:prSet custT="1"/>
      <dgm:spPr/>
      <dgm:t>
        <a:bodyPr/>
        <a:lstStyle/>
        <a:p>
          <a:pPr rtl="0"/>
          <a:r>
            <a:rPr lang="en-IN" sz="1600" dirty="0"/>
            <a:t>The registration shall be in such form, manner, within such time and accompanied by such fees and documents as may be prescribed</a:t>
          </a:r>
          <a:endParaRPr lang="en-US" sz="1600" dirty="0"/>
        </a:p>
      </dgm:t>
    </dgm:pt>
    <dgm:pt modelId="{57ACAC92-6751-4BE5-92A2-53B1AC3AF51C}" type="parTrans" cxnId="{0599B797-D32C-435D-B5CC-94FBA0B37A55}">
      <dgm:prSet/>
      <dgm:spPr/>
      <dgm:t>
        <a:bodyPr/>
        <a:lstStyle/>
        <a:p>
          <a:endParaRPr lang="en-US" sz="1600"/>
        </a:p>
      </dgm:t>
    </dgm:pt>
    <dgm:pt modelId="{4634E462-A954-4EAD-8811-C8DBC0841EFD}" type="sibTrans" cxnId="{0599B797-D32C-435D-B5CC-94FBA0B37A55}">
      <dgm:prSet/>
      <dgm:spPr/>
      <dgm:t>
        <a:bodyPr/>
        <a:lstStyle/>
        <a:p>
          <a:endParaRPr lang="en-US" sz="1600"/>
        </a:p>
      </dgm:t>
    </dgm:pt>
    <dgm:pt modelId="{95C9870D-6475-4723-8FBA-A3EF7BF32A1F}">
      <dgm:prSet custT="1"/>
      <dgm:spPr/>
      <dgm:t>
        <a:bodyPr/>
        <a:lstStyle/>
        <a:p>
          <a:pPr rtl="0"/>
          <a:r>
            <a:rPr lang="en-IN" sz="1600" dirty="0"/>
            <a:t>The Authority shall grant a single registration for the entire State</a:t>
          </a:r>
          <a:endParaRPr lang="en-US" sz="1600" dirty="0"/>
        </a:p>
      </dgm:t>
    </dgm:pt>
    <dgm:pt modelId="{78A9FC0D-69E3-45EA-907C-199C58A0AA97}" type="parTrans" cxnId="{240A55EB-9BBB-4DE6-A556-DF57E8056198}">
      <dgm:prSet/>
      <dgm:spPr/>
      <dgm:t>
        <a:bodyPr/>
        <a:lstStyle/>
        <a:p>
          <a:endParaRPr lang="en-US" sz="1600"/>
        </a:p>
      </dgm:t>
    </dgm:pt>
    <dgm:pt modelId="{757528BE-3AA8-452B-8CAE-195ECF4F9771}" type="sibTrans" cxnId="{240A55EB-9BBB-4DE6-A556-DF57E8056198}">
      <dgm:prSet/>
      <dgm:spPr/>
      <dgm:t>
        <a:bodyPr/>
        <a:lstStyle/>
        <a:p>
          <a:endParaRPr lang="en-US" sz="1600"/>
        </a:p>
      </dgm:t>
    </dgm:pt>
    <dgm:pt modelId="{D5C01888-5686-42A3-8DFC-A3C1C85AD6E6}">
      <dgm:prSet custT="1"/>
      <dgm:spPr/>
      <dgm:t>
        <a:bodyPr/>
        <a:lstStyle/>
        <a:p>
          <a:pPr rtl="0"/>
          <a:r>
            <a:rPr lang="en-IN" sz="1600" dirty="0"/>
            <a:t>Registration shall be valid for specific period prescribed and renewable must be on payment of fees prescribed </a:t>
          </a:r>
          <a:endParaRPr lang="en-IN" sz="1600" dirty="0" smtClean="0"/>
        </a:p>
        <a:p>
          <a:pPr rtl="0"/>
          <a:r>
            <a:rPr lang="en-IN" sz="1600" dirty="0" smtClean="0"/>
            <a:t>(In Jharkhand 10 </a:t>
          </a:r>
          <a:r>
            <a:rPr lang="en-IN" sz="1600" dirty="0"/>
            <a:t>years)</a:t>
          </a:r>
          <a:endParaRPr lang="en-US" sz="1600" dirty="0"/>
        </a:p>
      </dgm:t>
    </dgm:pt>
    <dgm:pt modelId="{B1B6F3F9-4A34-4C44-B80D-03854396BCC5}" type="parTrans" cxnId="{3C01B9F9-5377-47E2-8832-B1AFDE691E62}">
      <dgm:prSet/>
      <dgm:spPr/>
      <dgm:t>
        <a:bodyPr/>
        <a:lstStyle/>
        <a:p>
          <a:endParaRPr lang="en-US" sz="1600"/>
        </a:p>
      </dgm:t>
    </dgm:pt>
    <dgm:pt modelId="{BA804AB0-2596-42AA-B8F2-B7599AF71AFB}" type="sibTrans" cxnId="{3C01B9F9-5377-47E2-8832-B1AFDE691E62}">
      <dgm:prSet/>
      <dgm:spPr/>
      <dgm:t>
        <a:bodyPr/>
        <a:lstStyle/>
        <a:p>
          <a:endParaRPr lang="en-US" sz="1600"/>
        </a:p>
      </dgm:t>
    </dgm:pt>
    <dgm:pt modelId="{801328F0-8E30-4E5F-9613-2BB716BDCC5B}">
      <dgm:prSet custT="1"/>
      <dgm:spPr/>
      <dgm:t>
        <a:bodyPr/>
        <a:lstStyle/>
        <a:p>
          <a:pPr rtl="0"/>
          <a:r>
            <a:rPr lang="en-IN" sz="1600" dirty="0"/>
            <a:t>Agent commits breach of any condition or misrepresentation or fraud – registration can be cancelled.</a:t>
          </a:r>
          <a:endParaRPr lang="en-US" sz="1600" dirty="0"/>
        </a:p>
      </dgm:t>
    </dgm:pt>
    <dgm:pt modelId="{7EF456A4-9C06-4110-AE3A-D76B3C36A7DD}" type="parTrans" cxnId="{29FFDB33-8879-472C-A6E0-A68134B80B2E}">
      <dgm:prSet/>
      <dgm:spPr/>
      <dgm:t>
        <a:bodyPr/>
        <a:lstStyle/>
        <a:p>
          <a:endParaRPr lang="en-US" sz="1600"/>
        </a:p>
      </dgm:t>
    </dgm:pt>
    <dgm:pt modelId="{9CEF0A8A-180A-4A67-B33F-E63CA931E0BA}" type="sibTrans" cxnId="{29FFDB33-8879-472C-A6E0-A68134B80B2E}">
      <dgm:prSet/>
      <dgm:spPr/>
      <dgm:t>
        <a:bodyPr/>
        <a:lstStyle/>
        <a:p>
          <a:endParaRPr lang="en-US" sz="1600"/>
        </a:p>
      </dgm:t>
    </dgm:pt>
    <dgm:pt modelId="{9B6E612D-4C41-4914-A425-20AD759D2021}" type="pres">
      <dgm:prSet presAssocID="{6BE40DE7-12B1-41C8-B4E6-4F049743BEE6}" presName="vert0" presStyleCnt="0">
        <dgm:presLayoutVars>
          <dgm:dir/>
          <dgm:animOne val="branch"/>
          <dgm:animLvl val="lvl"/>
        </dgm:presLayoutVars>
      </dgm:prSet>
      <dgm:spPr/>
      <dgm:t>
        <a:bodyPr/>
        <a:lstStyle/>
        <a:p>
          <a:endParaRPr lang="en-IN"/>
        </a:p>
      </dgm:t>
    </dgm:pt>
    <dgm:pt modelId="{17885DA1-2951-4822-896E-EB1A251FB31A}" type="pres">
      <dgm:prSet presAssocID="{FF639E9D-66F7-43C2-86F4-5497DA4132BE}" presName="thickLine" presStyleLbl="alignNode1" presStyleIdx="0" presStyleCnt="1"/>
      <dgm:spPr/>
    </dgm:pt>
    <dgm:pt modelId="{43D44D49-4EC7-465A-9B0E-D8E210318C5F}" type="pres">
      <dgm:prSet presAssocID="{FF639E9D-66F7-43C2-86F4-5497DA4132BE}" presName="horz1" presStyleCnt="0"/>
      <dgm:spPr/>
    </dgm:pt>
    <dgm:pt modelId="{187DD4A2-79FB-4486-B555-E38CC936522A}" type="pres">
      <dgm:prSet presAssocID="{FF639E9D-66F7-43C2-86F4-5497DA4132BE}" presName="tx1" presStyleLbl="revTx" presStyleIdx="0" presStyleCnt="6"/>
      <dgm:spPr/>
      <dgm:t>
        <a:bodyPr/>
        <a:lstStyle/>
        <a:p>
          <a:endParaRPr lang="en-IN"/>
        </a:p>
      </dgm:t>
    </dgm:pt>
    <dgm:pt modelId="{68234E13-FD09-4328-A6BD-8804042CDB7D}" type="pres">
      <dgm:prSet presAssocID="{FF639E9D-66F7-43C2-86F4-5497DA4132BE}" presName="vert1" presStyleCnt="0"/>
      <dgm:spPr/>
    </dgm:pt>
    <dgm:pt modelId="{B55B98DE-6C5C-4C51-8B82-FDF5B9A3479B}" type="pres">
      <dgm:prSet presAssocID="{0B95ED18-E581-4C75-9EA5-0ED20980D163}" presName="vertSpace2a" presStyleCnt="0"/>
      <dgm:spPr/>
    </dgm:pt>
    <dgm:pt modelId="{5A6363D9-5207-4BAD-800A-F2BE0A688FF3}" type="pres">
      <dgm:prSet presAssocID="{0B95ED18-E581-4C75-9EA5-0ED20980D163}" presName="horz2" presStyleCnt="0"/>
      <dgm:spPr/>
    </dgm:pt>
    <dgm:pt modelId="{5EFC93FF-FA04-44E2-A40F-2CB9BBBD1B1C}" type="pres">
      <dgm:prSet presAssocID="{0B95ED18-E581-4C75-9EA5-0ED20980D163}" presName="horzSpace2" presStyleCnt="0"/>
      <dgm:spPr/>
    </dgm:pt>
    <dgm:pt modelId="{EC484790-B84E-4D7D-868E-7DF3702FDFFA}" type="pres">
      <dgm:prSet presAssocID="{0B95ED18-E581-4C75-9EA5-0ED20980D163}" presName="tx2" presStyleLbl="revTx" presStyleIdx="1" presStyleCnt="6"/>
      <dgm:spPr/>
      <dgm:t>
        <a:bodyPr/>
        <a:lstStyle/>
        <a:p>
          <a:endParaRPr lang="en-IN"/>
        </a:p>
      </dgm:t>
    </dgm:pt>
    <dgm:pt modelId="{5D0663D3-69C8-4FA9-A7FA-31D264C9E43F}" type="pres">
      <dgm:prSet presAssocID="{0B95ED18-E581-4C75-9EA5-0ED20980D163}" presName="vert2" presStyleCnt="0"/>
      <dgm:spPr/>
    </dgm:pt>
    <dgm:pt modelId="{3FBE8F5B-DBE3-4AEF-AA60-06883E823282}" type="pres">
      <dgm:prSet presAssocID="{0B95ED18-E581-4C75-9EA5-0ED20980D163}" presName="thinLine2b" presStyleLbl="callout" presStyleIdx="0" presStyleCnt="5"/>
      <dgm:spPr/>
    </dgm:pt>
    <dgm:pt modelId="{560C0826-7FE9-4ACE-A7D6-8FD5E23F1088}" type="pres">
      <dgm:prSet presAssocID="{0B95ED18-E581-4C75-9EA5-0ED20980D163}" presName="vertSpace2b" presStyleCnt="0"/>
      <dgm:spPr/>
    </dgm:pt>
    <dgm:pt modelId="{29B8EC17-636D-4724-9734-E8AA161FA672}" type="pres">
      <dgm:prSet presAssocID="{A27D8B5C-F41F-46FE-963A-3FECE8413944}" presName="horz2" presStyleCnt="0"/>
      <dgm:spPr/>
    </dgm:pt>
    <dgm:pt modelId="{3F21935F-D105-460E-8027-D41ACCACD2B1}" type="pres">
      <dgm:prSet presAssocID="{A27D8B5C-F41F-46FE-963A-3FECE8413944}" presName="horzSpace2" presStyleCnt="0"/>
      <dgm:spPr/>
    </dgm:pt>
    <dgm:pt modelId="{1CFAEDE8-65B7-46E2-8DD2-841B1359AF31}" type="pres">
      <dgm:prSet presAssocID="{A27D8B5C-F41F-46FE-963A-3FECE8413944}" presName="tx2" presStyleLbl="revTx" presStyleIdx="2" presStyleCnt="6"/>
      <dgm:spPr/>
      <dgm:t>
        <a:bodyPr/>
        <a:lstStyle/>
        <a:p>
          <a:endParaRPr lang="en-IN"/>
        </a:p>
      </dgm:t>
    </dgm:pt>
    <dgm:pt modelId="{7D61CD54-E9CB-4872-B754-1A3E1762C384}" type="pres">
      <dgm:prSet presAssocID="{A27D8B5C-F41F-46FE-963A-3FECE8413944}" presName="vert2" presStyleCnt="0"/>
      <dgm:spPr/>
    </dgm:pt>
    <dgm:pt modelId="{7B88A3B4-CD21-4F48-B92B-06F099579B92}" type="pres">
      <dgm:prSet presAssocID="{A27D8B5C-F41F-46FE-963A-3FECE8413944}" presName="thinLine2b" presStyleLbl="callout" presStyleIdx="1" presStyleCnt="5"/>
      <dgm:spPr/>
    </dgm:pt>
    <dgm:pt modelId="{B2C3C486-FF55-44ED-ABBD-B68B9DD02C82}" type="pres">
      <dgm:prSet presAssocID="{A27D8B5C-F41F-46FE-963A-3FECE8413944}" presName="vertSpace2b" presStyleCnt="0"/>
      <dgm:spPr/>
    </dgm:pt>
    <dgm:pt modelId="{BE7AB0B3-0679-4332-BD60-62630A0B37D2}" type="pres">
      <dgm:prSet presAssocID="{95C9870D-6475-4723-8FBA-A3EF7BF32A1F}" presName="horz2" presStyleCnt="0"/>
      <dgm:spPr/>
    </dgm:pt>
    <dgm:pt modelId="{F6CDA0A6-47F0-4FE7-A820-A6E1D4A8CAEF}" type="pres">
      <dgm:prSet presAssocID="{95C9870D-6475-4723-8FBA-A3EF7BF32A1F}" presName="horzSpace2" presStyleCnt="0"/>
      <dgm:spPr/>
    </dgm:pt>
    <dgm:pt modelId="{87A6650D-1CF7-4989-A150-0597A309B6B7}" type="pres">
      <dgm:prSet presAssocID="{95C9870D-6475-4723-8FBA-A3EF7BF32A1F}" presName="tx2" presStyleLbl="revTx" presStyleIdx="3" presStyleCnt="6"/>
      <dgm:spPr/>
      <dgm:t>
        <a:bodyPr/>
        <a:lstStyle/>
        <a:p>
          <a:endParaRPr lang="en-IN"/>
        </a:p>
      </dgm:t>
    </dgm:pt>
    <dgm:pt modelId="{85F1F71B-8602-4398-84AB-4104F1D8639A}" type="pres">
      <dgm:prSet presAssocID="{95C9870D-6475-4723-8FBA-A3EF7BF32A1F}" presName="vert2" presStyleCnt="0"/>
      <dgm:spPr/>
    </dgm:pt>
    <dgm:pt modelId="{E362205A-40C8-4C0C-8231-A397AFD897D6}" type="pres">
      <dgm:prSet presAssocID="{95C9870D-6475-4723-8FBA-A3EF7BF32A1F}" presName="thinLine2b" presStyleLbl="callout" presStyleIdx="2" presStyleCnt="5"/>
      <dgm:spPr/>
    </dgm:pt>
    <dgm:pt modelId="{0494A4C4-B0B8-446E-BA55-50139B4D0F01}" type="pres">
      <dgm:prSet presAssocID="{95C9870D-6475-4723-8FBA-A3EF7BF32A1F}" presName="vertSpace2b" presStyleCnt="0"/>
      <dgm:spPr/>
    </dgm:pt>
    <dgm:pt modelId="{1032E086-AEDD-43AF-BFD8-ADB00F6DADA0}" type="pres">
      <dgm:prSet presAssocID="{D5C01888-5686-42A3-8DFC-A3C1C85AD6E6}" presName="horz2" presStyleCnt="0"/>
      <dgm:spPr/>
    </dgm:pt>
    <dgm:pt modelId="{FCC9F8C5-5551-4278-BCB3-148B6EA8C513}" type="pres">
      <dgm:prSet presAssocID="{D5C01888-5686-42A3-8DFC-A3C1C85AD6E6}" presName="horzSpace2" presStyleCnt="0"/>
      <dgm:spPr/>
    </dgm:pt>
    <dgm:pt modelId="{ABB9F590-9534-4449-B819-DB5F1AEB7C84}" type="pres">
      <dgm:prSet presAssocID="{D5C01888-5686-42A3-8DFC-A3C1C85AD6E6}" presName="tx2" presStyleLbl="revTx" presStyleIdx="4" presStyleCnt="6"/>
      <dgm:spPr/>
      <dgm:t>
        <a:bodyPr/>
        <a:lstStyle/>
        <a:p>
          <a:endParaRPr lang="en-IN"/>
        </a:p>
      </dgm:t>
    </dgm:pt>
    <dgm:pt modelId="{47E6E950-95AF-4B11-BF73-80EFB7E10021}" type="pres">
      <dgm:prSet presAssocID="{D5C01888-5686-42A3-8DFC-A3C1C85AD6E6}" presName="vert2" presStyleCnt="0"/>
      <dgm:spPr/>
    </dgm:pt>
    <dgm:pt modelId="{29361AFC-2DC8-42A1-AE3C-D401C574488F}" type="pres">
      <dgm:prSet presAssocID="{D5C01888-5686-42A3-8DFC-A3C1C85AD6E6}" presName="thinLine2b" presStyleLbl="callout" presStyleIdx="3" presStyleCnt="5"/>
      <dgm:spPr/>
    </dgm:pt>
    <dgm:pt modelId="{87B08C31-A608-4AC4-9006-374445D398DA}" type="pres">
      <dgm:prSet presAssocID="{D5C01888-5686-42A3-8DFC-A3C1C85AD6E6}" presName="vertSpace2b" presStyleCnt="0"/>
      <dgm:spPr/>
    </dgm:pt>
    <dgm:pt modelId="{391C9F99-7279-48B0-8E96-D7318371AB0E}" type="pres">
      <dgm:prSet presAssocID="{801328F0-8E30-4E5F-9613-2BB716BDCC5B}" presName="horz2" presStyleCnt="0"/>
      <dgm:spPr/>
    </dgm:pt>
    <dgm:pt modelId="{32CC4341-ED79-4359-B885-FBA8C1045C6C}" type="pres">
      <dgm:prSet presAssocID="{801328F0-8E30-4E5F-9613-2BB716BDCC5B}" presName="horzSpace2" presStyleCnt="0"/>
      <dgm:spPr/>
    </dgm:pt>
    <dgm:pt modelId="{7EDBDE0F-084F-4E94-97DF-B61A0CBB2206}" type="pres">
      <dgm:prSet presAssocID="{801328F0-8E30-4E5F-9613-2BB716BDCC5B}" presName="tx2" presStyleLbl="revTx" presStyleIdx="5" presStyleCnt="6"/>
      <dgm:spPr/>
      <dgm:t>
        <a:bodyPr/>
        <a:lstStyle/>
        <a:p>
          <a:endParaRPr lang="en-IN"/>
        </a:p>
      </dgm:t>
    </dgm:pt>
    <dgm:pt modelId="{9679417F-B89B-4F16-9BCD-CC45001EEF11}" type="pres">
      <dgm:prSet presAssocID="{801328F0-8E30-4E5F-9613-2BB716BDCC5B}" presName="vert2" presStyleCnt="0"/>
      <dgm:spPr/>
    </dgm:pt>
    <dgm:pt modelId="{EE84674F-6970-45CE-9472-9AE9A15A9500}" type="pres">
      <dgm:prSet presAssocID="{801328F0-8E30-4E5F-9613-2BB716BDCC5B}" presName="thinLine2b" presStyleLbl="callout" presStyleIdx="4" presStyleCnt="5"/>
      <dgm:spPr/>
    </dgm:pt>
    <dgm:pt modelId="{C292AEFA-F4A3-4B35-9780-D3E3FA510712}" type="pres">
      <dgm:prSet presAssocID="{801328F0-8E30-4E5F-9613-2BB716BDCC5B}" presName="vertSpace2b" presStyleCnt="0"/>
      <dgm:spPr/>
    </dgm:pt>
  </dgm:ptLst>
  <dgm:cxnLst>
    <dgm:cxn modelId="{AD7CE7FF-FC65-492B-AF78-113BA578DA3E}" type="presOf" srcId="{FF639E9D-66F7-43C2-86F4-5497DA4132BE}" destId="{187DD4A2-79FB-4486-B555-E38CC936522A}" srcOrd="0" destOrd="0" presId="urn:microsoft.com/office/officeart/2008/layout/LinedList"/>
    <dgm:cxn modelId="{793B25ED-4911-40F0-A93F-F46998B4A8B2}" type="presOf" srcId="{D5C01888-5686-42A3-8DFC-A3C1C85AD6E6}" destId="{ABB9F590-9534-4449-B819-DB5F1AEB7C84}" srcOrd="0" destOrd="0" presId="urn:microsoft.com/office/officeart/2008/layout/LinedList"/>
    <dgm:cxn modelId="{1642452A-1FA1-4676-B6F4-363A2907F441}" type="presOf" srcId="{A27D8B5C-F41F-46FE-963A-3FECE8413944}" destId="{1CFAEDE8-65B7-46E2-8DD2-841B1359AF31}" srcOrd="0" destOrd="0" presId="urn:microsoft.com/office/officeart/2008/layout/LinedList"/>
    <dgm:cxn modelId="{24590B2D-AFC9-4461-A666-42A1887EBE30}" type="presOf" srcId="{0B95ED18-E581-4C75-9EA5-0ED20980D163}" destId="{EC484790-B84E-4D7D-868E-7DF3702FDFFA}" srcOrd="0" destOrd="0" presId="urn:microsoft.com/office/officeart/2008/layout/LinedList"/>
    <dgm:cxn modelId="{0599B797-D32C-435D-B5CC-94FBA0B37A55}" srcId="{FF639E9D-66F7-43C2-86F4-5497DA4132BE}" destId="{A27D8B5C-F41F-46FE-963A-3FECE8413944}" srcOrd="1" destOrd="0" parTransId="{57ACAC92-6751-4BE5-92A2-53B1AC3AF51C}" sibTransId="{4634E462-A954-4EAD-8811-C8DBC0841EFD}"/>
    <dgm:cxn modelId="{3C01B9F9-5377-47E2-8832-B1AFDE691E62}" srcId="{FF639E9D-66F7-43C2-86F4-5497DA4132BE}" destId="{D5C01888-5686-42A3-8DFC-A3C1C85AD6E6}" srcOrd="3" destOrd="0" parTransId="{B1B6F3F9-4A34-4C44-B80D-03854396BCC5}" sibTransId="{BA804AB0-2596-42AA-B8F2-B7599AF71AFB}"/>
    <dgm:cxn modelId="{29FFDB33-8879-472C-A6E0-A68134B80B2E}" srcId="{FF639E9D-66F7-43C2-86F4-5497DA4132BE}" destId="{801328F0-8E30-4E5F-9613-2BB716BDCC5B}" srcOrd="4" destOrd="0" parTransId="{7EF456A4-9C06-4110-AE3A-D76B3C36A7DD}" sibTransId="{9CEF0A8A-180A-4A67-B33F-E63CA931E0BA}"/>
    <dgm:cxn modelId="{240A55EB-9BBB-4DE6-A556-DF57E8056198}" srcId="{FF639E9D-66F7-43C2-86F4-5497DA4132BE}" destId="{95C9870D-6475-4723-8FBA-A3EF7BF32A1F}" srcOrd="2" destOrd="0" parTransId="{78A9FC0D-69E3-45EA-907C-199C58A0AA97}" sibTransId="{757528BE-3AA8-452B-8CAE-195ECF4F9771}"/>
    <dgm:cxn modelId="{BC33D58B-F821-4E76-9FDF-8CA24C83FE43}" srcId="{FF639E9D-66F7-43C2-86F4-5497DA4132BE}" destId="{0B95ED18-E581-4C75-9EA5-0ED20980D163}" srcOrd="0" destOrd="0" parTransId="{BDADD00C-F4DC-4696-BDCF-08662791C2C8}" sibTransId="{1BF38849-0498-4762-B589-1374AC59901C}"/>
    <dgm:cxn modelId="{05A586B2-4381-44CD-A95E-29E42E58336B}" type="presOf" srcId="{95C9870D-6475-4723-8FBA-A3EF7BF32A1F}" destId="{87A6650D-1CF7-4989-A150-0597A309B6B7}" srcOrd="0" destOrd="0" presId="urn:microsoft.com/office/officeart/2008/layout/LinedList"/>
    <dgm:cxn modelId="{E5718AA7-EBE9-4724-85A9-9B89EBD4BA52}" srcId="{6BE40DE7-12B1-41C8-B4E6-4F049743BEE6}" destId="{FF639E9D-66F7-43C2-86F4-5497DA4132BE}" srcOrd="0" destOrd="0" parTransId="{C7942C42-9345-4583-9DD4-0DB1DC4FBFB7}" sibTransId="{4AE616E6-5670-4DFC-8D00-537E810B8146}"/>
    <dgm:cxn modelId="{2C9C84F1-E62A-4B72-B7EA-4822D77648B3}" type="presOf" srcId="{6BE40DE7-12B1-41C8-B4E6-4F049743BEE6}" destId="{9B6E612D-4C41-4914-A425-20AD759D2021}" srcOrd="0" destOrd="0" presId="urn:microsoft.com/office/officeart/2008/layout/LinedList"/>
    <dgm:cxn modelId="{39BF277B-DC37-46AC-B478-FE7A8B763B3E}" type="presOf" srcId="{801328F0-8E30-4E5F-9613-2BB716BDCC5B}" destId="{7EDBDE0F-084F-4E94-97DF-B61A0CBB2206}" srcOrd="0" destOrd="0" presId="urn:microsoft.com/office/officeart/2008/layout/LinedList"/>
    <dgm:cxn modelId="{EEED4B81-302C-42EB-BDFE-CE929D0FBF5E}" type="presParOf" srcId="{9B6E612D-4C41-4914-A425-20AD759D2021}" destId="{17885DA1-2951-4822-896E-EB1A251FB31A}" srcOrd="0" destOrd="0" presId="urn:microsoft.com/office/officeart/2008/layout/LinedList"/>
    <dgm:cxn modelId="{5415730A-5583-4677-A174-1A8EDE3A499F}" type="presParOf" srcId="{9B6E612D-4C41-4914-A425-20AD759D2021}" destId="{43D44D49-4EC7-465A-9B0E-D8E210318C5F}" srcOrd="1" destOrd="0" presId="urn:microsoft.com/office/officeart/2008/layout/LinedList"/>
    <dgm:cxn modelId="{69A44FDE-8F21-4C0E-BB69-889667756830}" type="presParOf" srcId="{43D44D49-4EC7-465A-9B0E-D8E210318C5F}" destId="{187DD4A2-79FB-4486-B555-E38CC936522A}" srcOrd="0" destOrd="0" presId="urn:microsoft.com/office/officeart/2008/layout/LinedList"/>
    <dgm:cxn modelId="{50A9E6A1-30AE-463C-A635-58C397040200}" type="presParOf" srcId="{43D44D49-4EC7-465A-9B0E-D8E210318C5F}" destId="{68234E13-FD09-4328-A6BD-8804042CDB7D}" srcOrd="1" destOrd="0" presId="urn:microsoft.com/office/officeart/2008/layout/LinedList"/>
    <dgm:cxn modelId="{8861E071-C469-40D8-8592-E4C5F40DEC10}" type="presParOf" srcId="{68234E13-FD09-4328-A6BD-8804042CDB7D}" destId="{B55B98DE-6C5C-4C51-8B82-FDF5B9A3479B}" srcOrd="0" destOrd="0" presId="urn:microsoft.com/office/officeart/2008/layout/LinedList"/>
    <dgm:cxn modelId="{C925A5A7-F3FE-48F8-94DD-2634163F70EC}" type="presParOf" srcId="{68234E13-FD09-4328-A6BD-8804042CDB7D}" destId="{5A6363D9-5207-4BAD-800A-F2BE0A688FF3}" srcOrd="1" destOrd="0" presId="urn:microsoft.com/office/officeart/2008/layout/LinedList"/>
    <dgm:cxn modelId="{4ED9CD25-2AC0-4DD1-A20E-70ED03AA6FB7}" type="presParOf" srcId="{5A6363D9-5207-4BAD-800A-F2BE0A688FF3}" destId="{5EFC93FF-FA04-44E2-A40F-2CB9BBBD1B1C}" srcOrd="0" destOrd="0" presId="urn:microsoft.com/office/officeart/2008/layout/LinedList"/>
    <dgm:cxn modelId="{96FBCB65-E4FD-409B-B470-2F171DFCA7CA}" type="presParOf" srcId="{5A6363D9-5207-4BAD-800A-F2BE0A688FF3}" destId="{EC484790-B84E-4D7D-868E-7DF3702FDFFA}" srcOrd="1" destOrd="0" presId="urn:microsoft.com/office/officeart/2008/layout/LinedList"/>
    <dgm:cxn modelId="{98F57CA6-80B8-4137-9478-3E80632BCEA3}" type="presParOf" srcId="{5A6363D9-5207-4BAD-800A-F2BE0A688FF3}" destId="{5D0663D3-69C8-4FA9-A7FA-31D264C9E43F}" srcOrd="2" destOrd="0" presId="urn:microsoft.com/office/officeart/2008/layout/LinedList"/>
    <dgm:cxn modelId="{57AD594E-890E-4474-8B90-08E7F1538BA2}" type="presParOf" srcId="{68234E13-FD09-4328-A6BD-8804042CDB7D}" destId="{3FBE8F5B-DBE3-4AEF-AA60-06883E823282}" srcOrd="2" destOrd="0" presId="urn:microsoft.com/office/officeart/2008/layout/LinedList"/>
    <dgm:cxn modelId="{EB12A832-0337-42AA-82C4-267B62109398}" type="presParOf" srcId="{68234E13-FD09-4328-A6BD-8804042CDB7D}" destId="{560C0826-7FE9-4ACE-A7D6-8FD5E23F1088}" srcOrd="3" destOrd="0" presId="urn:microsoft.com/office/officeart/2008/layout/LinedList"/>
    <dgm:cxn modelId="{B62D8531-0010-4284-9160-A36CC05454EC}" type="presParOf" srcId="{68234E13-FD09-4328-A6BD-8804042CDB7D}" destId="{29B8EC17-636D-4724-9734-E8AA161FA672}" srcOrd="4" destOrd="0" presId="urn:microsoft.com/office/officeart/2008/layout/LinedList"/>
    <dgm:cxn modelId="{6579DFB3-CACB-4408-B512-4E61DA6CF006}" type="presParOf" srcId="{29B8EC17-636D-4724-9734-E8AA161FA672}" destId="{3F21935F-D105-460E-8027-D41ACCACD2B1}" srcOrd="0" destOrd="0" presId="urn:microsoft.com/office/officeart/2008/layout/LinedList"/>
    <dgm:cxn modelId="{3C74CA16-C009-4151-82E8-3D84F836961E}" type="presParOf" srcId="{29B8EC17-636D-4724-9734-E8AA161FA672}" destId="{1CFAEDE8-65B7-46E2-8DD2-841B1359AF31}" srcOrd="1" destOrd="0" presId="urn:microsoft.com/office/officeart/2008/layout/LinedList"/>
    <dgm:cxn modelId="{516052C3-88BB-4721-848A-FAF61F464013}" type="presParOf" srcId="{29B8EC17-636D-4724-9734-E8AA161FA672}" destId="{7D61CD54-E9CB-4872-B754-1A3E1762C384}" srcOrd="2" destOrd="0" presId="urn:microsoft.com/office/officeart/2008/layout/LinedList"/>
    <dgm:cxn modelId="{71FA753D-048B-49A0-8797-7E117CC086AC}" type="presParOf" srcId="{68234E13-FD09-4328-A6BD-8804042CDB7D}" destId="{7B88A3B4-CD21-4F48-B92B-06F099579B92}" srcOrd="5" destOrd="0" presId="urn:microsoft.com/office/officeart/2008/layout/LinedList"/>
    <dgm:cxn modelId="{A1E8ECB1-6DB4-46A2-BA29-A762DC28F072}" type="presParOf" srcId="{68234E13-FD09-4328-A6BD-8804042CDB7D}" destId="{B2C3C486-FF55-44ED-ABBD-B68B9DD02C82}" srcOrd="6" destOrd="0" presId="urn:microsoft.com/office/officeart/2008/layout/LinedList"/>
    <dgm:cxn modelId="{8B6D1AB4-A772-4F0E-B3BF-66030BCFE7ED}" type="presParOf" srcId="{68234E13-FD09-4328-A6BD-8804042CDB7D}" destId="{BE7AB0B3-0679-4332-BD60-62630A0B37D2}" srcOrd="7" destOrd="0" presId="urn:microsoft.com/office/officeart/2008/layout/LinedList"/>
    <dgm:cxn modelId="{5B1264CE-67E6-47EB-905C-60AB03E066B7}" type="presParOf" srcId="{BE7AB0B3-0679-4332-BD60-62630A0B37D2}" destId="{F6CDA0A6-47F0-4FE7-A820-A6E1D4A8CAEF}" srcOrd="0" destOrd="0" presId="urn:microsoft.com/office/officeart/2008/layout/LinedList"/>
    <dgm:cxn modelId="{E2FD8401-68AB-4983-AFB8-F091689192F5}" type="presParOf" srcId="{BE7AB0B3-0679-4332-BD60-62630A0B37D2}" destId="{87A6650D-1CF7-4989-A150-0597A309B6B7}" srcOrd="1" destOrd="0" presId="urn:microsoft.com/office/officeart/2008/layout/LinedList"/>
    <dgm:cxn modelId="{CFE1B7FF-996B-4C83-BF46-C830BC52B38F}" type="presParOf" srcId="{BE7AB0B3-0679-4332-BD60-62630A0B37D2}" destId="{85F1F71B-8602-4398-84AB-4104F1D8639A}" srcOrd="2" destOrd="0" presId="urn:microsoft.com/office/officeart/2008/layout/LinedList"/>
    <dgm:cxn modelId="{C9C80F0E-D010-436E-933B-B7AACF945127}" type="presParOf" srcId="{68234E13-FD09-4328-A6BD-8804042CDB7D}" destId="{E362205A-40C8-4C0C-8231-A397AFD897D6}" srcOrd="8" destOrd="0" presId="urn:microsoft.com/office/officeart/2008/layout/LinedList"/>
    <dgm:cxn modelId="{D2F20762-A277-49B8-B205-E5EA9C9C4BA5}" type="presParOf" srcId="{68234E13-FD09-4328-A6BD-8804042CDB7D}" destId="{0494A4C4-B0B8-446E-BA55-50139B4D0F01}" srcOrd="9" destOrd="0" presId="urn:microsoft.com/office/officeart/2008/layout/LinedList"/>
    <dgm:cxn modelId="{3856C6F5-5498-4AED-9D45-CBF1D9954F11}" type="presParOf" srcId="{68234E13-FD09-4328-A6BD-8804042CDB7D}" destId="{1032E086-AEDD-43AF-BFD8-ADB00F6DADA0}" srcOrd="10" destOrd="0" presId="urn:microsoft.com/office/officeart/2008/layout/LinedList"/>
    <dgm:cxn modelId="{16EFA37A-E79A-48A8-9AA7-0FDCEF6492FF}" type="presParOf" srcId="{1032E086-AEDD-43AF-BFD8-ADB00F6DADA0}" destId="{FCC9F8C5-5551-4278-BCB3-148B6EA8C513}" srcOrd="0" destOrd="0" presId="urn:microsoft.com/office/officeart/2008/layout/LinedList"/>
    <dgm:cxn modelId="{6E2BC213-A8B3-49D8-BBF0-2A2A25868B5E}" type="presParOf" srcId="{1032E086-AEDD-43AF-BFD8-ADB00F6DADA0}" destId="{ABB9F590-9534-4449-B819-DB5F1AEB7C84}" srcOrd="1" destOrd="0" presId="urn:microsoft.com/office/officeart/2008/layout/LinedList"/>
    <dgm:cxn modelId="{216C84FA-46E4-4652-8F81-7628397E64E2}" type="presParOf" srcId="{1032E086-AEDD-43AF-BFD8-ADB00F6DADA0}" destId="{47E6E950-95AF-4B11-BF73-80EFB7E10021}" srcOrd="2" destOrd="0" presId="urn:microsoft.com/office/officeart/2008/layout/LinedList"/>
    <dgm:cxn modelId="{9E688FF7-BB3E-4167-89D9-641C8EE9DC45}" type="presParOf" srcId="{68234E13-FD09-4328-A6BD-8804042CDB7D}" destId="{29361AFC-2DC8-42A1-AE3C-D401C574488F}" srcOrd="11" destOrd="0" presId="urn:microsoft.com/office/officeart/2008/layout/LinedList"/>
    <dgm:cxn modelId="{49FBEDEF-46AD-4368-90A1-B7829E2F8F19}" type="presParOf" srcId="{68234E13-FD09-4328-A6BD-8804042CDB7D}" destId="{87B08C31-A608-4AC4-9006-374445D398DA}" srcOrd="12" destOrd="0" presId="urn:microsoft.com/office/officeart/2008/layout/LinedList"/>
    <dgm:cxn modelId="{A12F399F-22B1-4940-8F44-989E71D5CA50}" type="presParOf" srcId="{68234E13-FD09-4328-A6BD-8804042CDB7D}" destId="{391C9F99-7279-48B0-8E96-D7318371AB0E}" srcOrd="13" destOrd="0" presId="urn:microsoft.com/office/officeart/2008/layout/LinedList"/>
    <dgm:cxn modelId="{1D5F6A16-38B7-4DAB-832A-BD24A50F5B27}" type="presParOf" srcId="{391C9F99-7279-48B0-8E96-D7318371AB0E}" destId="{32CC4341-ED79-4359-B885-FBA8C1045C6C}" srcOrd="0" destOrd="0" presId="urn:microsoft.com/office/officeart/2008/layout/LinedList"/>
    <dgm:cxn modelId="{42B1A48B-D159-4B00-AB64-2EA477691325}" type="presParOf" srcId="{391C9F99-7279-48B0-8E96-D7318371AB0E}" destId="{7EDBDE0F-084F-4E94-97DF-B61A0CBB2206}" srcOrd="1" destOrd="0" presId="urn:microsoft.com/office/officeart/2008/layout/LinedList"/>
    <dgm:cxn modelId="{1919FDDB-AD6A-41C3-AED2-A0301B9BF10D}" type="presParOf" srcId="{391C9F99-7279-48B0-8E96-D7318371AB0E}" destId="{9679417F-B89B-4F16-9BCD-CC45001EEF11}" srcOrd="2" destOrd="0" presId="urn:microsoft.com/office/officeart/2008/layout/LinedList"/>
    <dgm:cxn modelId="{A39E0F9D-7830-4C15-B41A-CD0F6C7C35F6}" type="presParOf" srcId="{68234E13-FD09-4328-A6BD-8804042CDB7D}" destId="{EE84674F-6970-45CE-9472-9AE9A15A9500}" srcOrd="14" destOrd="0" presId="urn:microsoft.com/office/officeart/2008/layout/LinedList"/>
    <dgm:cxn modelId="{4537AED1-A6F5-4644-BE12-6D79676A157B}" type="presParOf" srcId="{68234E13-FD09-4328-A6BD-8804042CDB7D}" destId="{C292AEFA-F4A3-4B35-9780-D3E3FA510712}"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9D9D93A-836C-4894-B0A5-E3092B4520F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ACCA5EE-BCE3-40F3-87A3-71D5E84A72B0}">
      <dgm:prSet custT="1"/>
      <dgm:spPr/>
      <dgm:t>
        <a:bodyPr/>
        <a:lstStyle/>
        <a:p>
          <a:pPr rtl="0"/>
          <a:r>
            <a:rPr lang="en-US" sz="2400" dirty="0"/>
            <a:t>Sec .10 Functions of Estate Agent:</a:t>
          </a:r>
        </a:p>
      </dgm:t>
    </dgm:pt>
    <dgm:pt modelId="{5A90160B-063F-4D32-B464-21C8517B1FC7}" type="parTrans" cxnId="{5099EC83-F56A-44CD-A6AB-9D7C577777B3}">
      <dgm:prSet/>
      <dgm:spPr/>
      <dgm:t>
        <a:bodyPr/>
        <a:lstStyle/>
        <a:p>
          <a:endParaRPr lang="en-US" sz="2000"/>
        </a:p>
      </dgm:t>
    </dgm:pt>
    <dgm:pt modelId="{E08B1CB0-67C4-4DF0-8155-4D7F4929C5C0}" type="sibTrans" cxnId="{5099EC83-F56A-44CD-A6AB-9D7C577777B3}">
      <dgm:prSet/>
      <dgm:spPr/>
      <dgm:t>
        <a:bodyPr/>
        <a:lstStyle/>
        <a:p>
          <a:endParaRPr lang="en-US" sz="2000"/>
        </a:p>
      </dgm:t>
    </dgm:pt>
    <dgm:pt modelId="{8AC57FFF-57C2-4A99-9D04-0ACD5FF797AE}">
      <dgm:prSet custT="1"/>
      <dgm:spPr/>
      <dgm:t>
        <a:bodyPr/>
        <a:lstStyle/>
        <a:p>
          <a:pPr rtl="0"/>
          <a:r>
            <a:rPr lang="en-US" sz="2000" dirty="0"/>
            <a:t>Does not deal with/in unregistered project</a:t>
          </a:r>
        </a:p>
      </dgm:t>
    </dgm:pt>
    <dgm:pt modelId="{97BDA253-6451-42C3-B4F3-B5D0217032BF}" type="parTrans" cxnId="{CAB19DEA-3853-4CF6-8D51-CB878CADA68F}">
      <dgm:prSet/>
      <dgm:spPr/>
      <dgm:t>
        <a:bodyPr/>
        <a:lstStyle/>
        <a:p>
          <a:endParaRPr lang="en-US" sz="2000"/>
        </a:p>
      </dgm:t>
    </dgm:pt>
    <dgm:pt modelId="{EE752E37-7EE8-498B-AD80-B5D6D89AE984}" type="sibTrans" cxnId="{CAB19DEA-3853-4CF6-8D51-CB878CADA68F}">
      <dgm:prSet/>
      <dgm:spPr/>
      <dgm:t>
        <a:bodyPr/>
        <a:lstStyle/>
        <a:p>
          <a:endParaRPr lang="en-US" sz="2000"/>
        </a:p>
      </dgm:t>
    </dgm:pt>
    <dgm:pt modelId="{4F81B6BB-CC1A-47C6-AA88-85CBFA15C329}">
      <dgm:prSet custT="1"/>
      <dgm:spPr/>
      <dgm:t>
        <a:bodyPr/>
        <a:lstStyle/>
        <a:p>
          <a:pPr rtl="0"/>
          <a:r>
            <a:rPr lang="en-US" sz="2000" dirty="0"/>
            <a:t>Maintain books of accounts/records</a:t>
          </a:r>
        </a:p>
      </dgm:t>
    </dgm:pt>
    <dgm:pt modelId="{BB8FEC32-59DF-4F74-9CA5-B6E998BD3453}" type="parTrans" cxnId="{C3809376-5B61-4A16-A54E-093F42AB5B6E}">
      <dgm:prSet/>
      <dgm:spPr/>
      <dgm:t>
        <a:bodyPr/>
        <a:lstStyle/>
        <a:p>
          <a:endParaRPr lang="en-US" sz="2000"/>
        </a:p>
      </dgm:t>
    </dgm:pt>
    <dgm:pt modelId="{BD1EF909-6A8B-4121-98CE-7AAE223BF901}" type="sibTrans" cxnId="{C3809376-5B61-4A16-A54E-093F42AB5B6E}">
      <dgm:prSet/>
      <dgm:spPr/>
      <dgm:t>
        <a:bodyPr/>
        <a:lstStyle/>
        <a:p>
          <a:endParaRPr lang="en-US" sz="2000"/>
        </a:p>
      </dgm:t>
    </dgm:pt>
    <dgm:pt modelId="{F34845C3-C623-49E9-95C2-C18FB7F8E5BE}">
      <dgm:prSet custT="1"/>
      <dgm:spPr/>
      <dgm:t>
        <a:bodyPr/>
        <a:lstStyle/>
        <a:p>
          <a:pPr rtl="0"/>
          <a:r>
            <a:rPr lang="en-US" sz="2000" dirty="0"/>
            <a:t>No unfair trade practice – False statements (oral or written),show/speak false approvals,</a:t>
          </a:r>
        </a:p>
      </dgm:t>
    </dgm:pt>
    <dgm:pt modelId="{12FA4277-B5BF-4F23-8D87-BA698AEDB2C9}" type="parTrans" cxnId="{9E20C1D2-347D-4D83-BF00-38394C5B57C8}">
      <dgm:prSet/>
      <dgm:spPr/>
      <dgm:t>
        <a:bodyPr/>
        <a:lstStyle/>
        <a:p>
          <a:endParaRPr lang="en-US" sz="2000"/>
        </a:p>
      </dgm:t>
    </dgm:pt>
    <dgm:pt modelId="{AC18D7A2-6A86-417F-8A08-3639FB4608C0}" type="sibTrans" cxnId="{9E20C1D2-347D-4D83-BF00-38394C5B57C8}">
      <dgm:prSet/>
      <dgm:spPr/>
      <dgm:t>
        <a:bodyPr/>
        <a:lstStyle/>
        <a:p>
          <a:endParaRPr lang="en-US" sz="2000"/>
        </a:p>
      </dgm:t>
    </dgm:pt>
    <dgm:pt modelId="{B8F54DF0-B8E5-4A13-863F-1287FF12B7FC}">
      <dgm:prSet custT="1"/>
      <dgm:spPr/>
      <dgm:t>
        <a:bodyPr/>
        <a:lstStyle/>
        <a:p>
          <a:pPr rtl="0"/>
          <a:r>
            <a:rPr lang="en-US" sz="2000" dirty="0"/>
            <a:t>False claims of services</a:t>
          </a:r>
        </a:p>
      </dgm:t>
    </dgm:pt>
    <dgm:pt modelId="{F0499303-3442-45A9-9622-AC7E881C36D4}" type="parTrans" cxnId="{4C5567BE-75E7-4BB3-99F8-77BE312D8380}">
      <dgm:prSet/>
      <dgm:spPr/>
      <dgm:t>
        <a:bodyPr/>
        <a:lstStyle/>
        <a:p>
          <a:endParaRPr lang="en-US" sz="2000"/>
        </a:p>
      </dgm:t>
    </dgm:pt>
    <dgm:pt modelId="{E1F9DEA5-1E4F-4448-8344-6B0D5DF35E4C}" type="sibTrans" cxnId="{4C5567BE-75E7-4BB3-99F8-77BE312D8380}">
      <dgm:prSet/>
      <dgm:spPr/>
      <dgm:t>
        <a:bodyPr/>
        <a:lstStyle/>
        <a:p>
          <a:endParaRPr lang="en-US" sz="2000"/>
        </a:p>
      </dgm:t>
    </dgm:pt>
    <dgm:pt modelId="{1ED91398-7F73-45C1-8A2B-1BBAC12120E9}">
      <dgm:prSet custT="1"/>
      <dgm:spPr/>
      <dgm:t>
        <a:bodyPr/>
        <a:lstStyle/>
        <a:p>
          <a:pPr rtl="0"/>
          <a:r>
            <a:rPr lang="en-US" sz="2000" dirty="0"/>
            <a:t>Help allottee get all papers/documents</a:t>
          </a:r>
        </a:p>
      </dgm:t>
    </dgm:pt>
    <dgm:pt modelId="{D6F82D8B-443A-41B4-9E09-8047CB67092E}" type="parTrans" cxnId="{8E97B039-4545-4D74-BF8B-9EA51B1A8437}">
      <dgm:prSet/>
      <dgm:spPr/>
      <dgm:t>
        <a:bodyPr/>
        <a:lstStyle/>
        <a:p>
          <a:endParaRPr lang="en-US" sz="2000"/>
        </a:p>
      </dgm:t>
    </dgm:pt>
    <dgm:pt modelId="{2ED45586-4ACD-4FD7-9124-A01FD1A49502}" type="sibTrans" cxnId="{8E97B039-4545-4D74-BF8B-9EA51B1A8437}">
      <dgm:prSet/>
      <dgm:spPr/>
      <dgm:t>
        <a:bodyPr/>
        <a:lstStyle/>
        <a:p>
          <a:endParaRPr lang="en-US" sz="2000"/>
        </a:p>
      </dgm:t>
    </dgm:pt>
    <dgm:pt modelId="{4275772C-A5BD-49D7-A3E8-06336F6A753F}">
      <dgm:prSet custT="1"/>
      <dgm:spPr/>
      <dgm:t>
        <a:bodyPr/>
        <a:lstStyle/>
        <a:p>
          <a:pPr rtl="0"/>
          <a:r>
            <a:rPr lang="en-US" sz="2000" dirty="0"/>
            <a:t>Other functions as may be prescribed</a:t>
          </a:r>
        </a:p>
      </dgm:t>
    </dgm:pt>
    <dgm:pt modelId="{2EA41FC3-99DE-489C-9468-A1127A480A53}" type="parTrans" cxnId="{E16818A3-D274-468A-BF1E-C2B0DF07C96B}">
      <dgm:prSet/>
      <dgm:spPr/>
      <dgm:t>
        <a:bodyPr/>
        <a:lstStyle/>
        <a:p>
          <a:endParaRPr lang="en-US" sz="2000"/>
        </a:p>
      </dgm:t>
    </dgm:pt>
    <dgm:pt modelId="{E200C9A8-E1E0-4C38-AB76-9E95703C1689}" type="sibTrans" cxnId="{E16818A3-D274-468A-BF1E-C2B0DF07C96B}">
      <dgm:prSet/>
      <dgm:spPr/>
      <dgm:t>
        <a:bodyPr/>
        <a:lstStyle/>
        <a:p>
          <a:endParaRPr lang="en-US" sz="2000"/>
        </a:p>
      </dgm:t>
    </dgm:pt>
    <dgm:pt modelId="{E3357A54-886F-4BB2-B5D4-D5A3570A9635}" type="pres">
      <dgm:prSet presAssocID="{19D9D93A-836C-4894-B0A5-E3092B4520F5}" presName="vert0" presStyleCnt="0">
        <dgm:presLayoutVars>
          <dgm:dir/>
          <dgm:animOne val="branch"/>
          <dgm:animLvl val="lvl"/>
        </dgm:presLayoutVars>
      </dgm:prSet>
      <dgm:spPr/>
      <dgm:t>
        <a:bodyPr/>
        <a:lstStyle/>
        <a:p>
          <a:endParaRPr lang="en-IN"/>
        </a:p>
      </dgm:t>
    </dgm:pt>
    <dgm:pt modelId="{DEB1B447-FE12-45F9-AB68-142338B4D1CC}" type="pres">
      <dgm:prSet presAssocID="{CACCA5EE-BCE3-40F3-87A3-71D5E84A72B0}" presName="thickLine" presStyleLbl="alignNode1" presStyleIdx="0" presStyleCnt="1"/>
      <dgm:spPr/>
    </dgm:pt>
    <dgm:pt modelId="{28D66E0E-6BDF-44C9-A936-F6969295C64F}" type="pres">
      <dgm:prSet presAssocID="{CACCA5EE-BCE3-40F3-87A3-71D5E84A72B0}" presName="horz1" presStyleCnt="0"/>
      <dgm:spPr/>
    </dgm:pt>
    <dgm:pt modelId="{B7F0027F-7647-4119-89FD-9FE3D32F271F}" type="pres">
      <dgm:prSet presAssocID="{CACCA5EE-BCE3-40F3-87A3-71D5E84A72B0}" presName="tx1" presStyleLbl="revTx" presStyleIdx="0" presStyleCnt="7" custScaleX="165900"/>
      <dgm:spPr/>
      <dgm:t>
        <a:bodyPr/>
        <a:lstStyle/>
        <a:p>
          <a:endParaRPr lang="en-IN"/>
        </a:p>
      </dgm:t>
    </dgm:pt>
    <dgm:pt modelId="{B2D14504-F953-49B0-BA33-D6F88EE31D76}" type="pres">
      <dgm:prSet presAssocID="{CACCA5EE-BCE3-40F3-87A3-71D5E84A72B0}" presName="vert1" presStyleCnt="0"/>
      <dgm:spPr/>
    </dgm:pt>
    <dgm:pt modelId="{C62FD486-A479-49E4-83E5-D4391DAD4E38}" type="pres">
      <dgm:prSet presAssocID="{8AC57FFF-57C2-4A99-9D04-0ACD5FF797AE}" presName="vertSpace2a" presStyleCnt="0"/>
      <dgm:spPr/>
    </dgm:pt>
    <dgm:pt modelId="{E81EEFDF-4DD4-40A6-9EAF-377C38F869A3}" type="pres">
      <dgm:prSet presAssocID="{8AC57FFF-57C2-4A99-9D04-0ACD5FF797AE}" presName="horz2" presStyleCnt="0"/>
      <dgm:spPr/>
    </dgm:pt>
    <dgm:pt modelId="{C2E08BEF-919E-4827-8AD1-C05D180DAD91}" type="pres">
      <dgm:prSet presAssocID="{8AC57FFF-57C2-4A99-9D04-0ACD5FF797AE}" presName="horzSpace2" presStyleCnt="0"/>
      <dgm:spPr/>
    </dgm:pt>
    <dgm:pt modelId="{B9E3340A-DDC7-440C-9EBB-370C46C1140D}" type="pres">
      <dgm:prSet presAssocID="{8AC57FFF-57C2-4A99-9D04-0ACD5FF797AE}" presName="tx2" presStyleLbl="revTx" presStyleIdx="1" presStyleCnt="7"/>
      <dgm:spPr/>
      <dgm:t>
        <a:bodyPr/>
        <a:lstStyle/>
        <a:p>
          <a:endParaRPr lang="en-IN"/>
        </a:p>
      </dgm:t>
    </dgm:pt>
    <dgm:pt modelId="{C24B0544-3D03-4FEE-A5A7-159A28C7211D}" type="pres">
      <dgm:prSet presAssocID="{8AC57FFF-57C2-4A99-9D04-0ACD5FF797AE}" presName="vert2" presStyleCnt="0"/>
      <dgm:spPr/>
    </dgm:pt>
    <dgm:pt modelId="{2C90C325-9DAA-432A-A747-3049F8D78F1A}" type="pres">
      <dgm:prSet presAssocID="{8AC57FFF-57C2-4A99-9D04-0ACD5FF797AE}" presName="thinLine2b" presStyleLbl="callout" presStyleIdx="0" presStyleCnt="6"/>
      <dgm:spPr/>
    </dgm:pt>
    <dgm:pt modelId="{CD5AAF7E-2BDD-48EB-AB66-6AF7848157F2}" type="pres">
      <dgm:prSet presAssocID="{8AC57FFF-57C2-4A99-9D04-0ACD5FF797AE}" presName="vertSpace2b" presStyleCnt="0"/>
      <dgm:spPr/>
    </dgm:pt>
    <dgm:pt modelId="{4CD4E24F-9D74-41DC-9EC4-B17A0ABD1509}" type="pres">
      <dgm:prSet presAssocID="{4F81B6BB-CC1A-47C6-AA88-85CBFA15C329}" presName="horz2" presStyleCnt="0"/>
      <dgm:spPr/>
    </dgm:pt>
    <dgm:pt modelId="{2BDC4A4D-90EF-4101-8695-6439A36BFC23}" type="pres">
      <dgm:prSet presAssocID="{4F81B6BB-CC1A-47C6-AA88-85CBFA15C329}" presName="horzSpace2" presStyleCnt="0"/>
      <dgm:spPr/>
    </dgm:pt>
    <dgm:pt modelId="{307E1C95-095A-461C-9154-08A7E00E4E96}" type="pres">
      <dgm:prSet presAssocID="{4F81B6BB-CC1A-47C6-AA88-85CBFA15C329}" presName="tx2" presStyleLbl="revTx" presStyleIdx="2" presStyleCnt="7"/>
      <dgm:spPr/>
      <dgm:t>
        <a:bodyPr/>
        <a:lstStyle/>
        <a:p>
          <a:endParaRPr lang="en-IN"/>
        </a:p>
      </dgm:t>
    </dgm:pt>
    <dgm:pt modelId="{9E38D519-ABA5-4B69-8BB4-5B1B786E84DF}" type="pres">
      <dgm:prSet presAssocID="{4F81B6BB-CC1A-47C6-AA88-85CBFA15C329}" presName="vert2" presStyleCnt="0"/>
      <dgm:spPr/>
    </dgm:pt>
    <dgm:pt modelId="{889C9B0C-58B1-442F-AADD-F53E129E57E6}" type="pres">
      <dgm:prSet presAssocID="{4F81B6BB-CC1A-47C6-AA88-85CBFA15C329}" presName="thinLine2b" presStyleLbl="callout" presStyleIdx="1" presStyleCnt="6"/>
      <dgm:spPr/>
    </dgm:pt>
    <dgm:pt modelId="{6D3923CE-69E8-46F3-B074-F07B45EB5E28}" type="pres">
      <dgm:prSet presAssocID="{4F81B6BB-CC1A-47C6-AA88-85CBFA15C329}" presName="vertSpace2b" presStyleCnt="0"/>
      <dgm:spPr/>
    </dgm:pt>
    <dgm:pt modelId="{D131477E-03B7-4AEE-A8A5-3700A2568720}" type="pres">
      <dgm:prSet presAssocID="{F34845C3-C623-49E9-95C2-C18FB7F8E5BE}" presName="horz2" presStyleCnt="0"/>
      <dgm:spPr/>
    </dgm:pt>
    <dgm:pt modelId="{6495B5FC-32EF-4398-93E7-7D55CCEF3768}" type="pres">
      <dgm:prSet presAssocID="{F34845C3-C623-49E9-95C2-C18FB7F8E5BE}" presName="horzSpace2" presStyleCnt="0"/>
      <dgm:spPr/>
    </dgm:pt>
    <dgm:pt modelId="{93F740DA-30F8-4259-82DC-88904FD090BD}" type="pres">
      <dgm:prSet presAssocID="{F34845C3-C623-49E9-95C2-C18FB7F8E5BE}" presName="tx2" presStyleLbl="revTx" presStyleIdx="3" presStyleCnt="7"/>
      <dgm:spPr/>
      <dgm:t>
        <a:bodyPr/>
        <a:lstStyle/>
        <a:p>
          <a:endParaRPr lang="en-IN"/>
        </a:p>
      </dgm:t>
    </dgm:pt>
    <dgm:pt modelId="{49ABB758-777A-4933-81D9-F3FCD78B52A9}" type="pres">
      <dgm:prSet presAssocID="{F34845C3-C623-49E9-95C2-C18FB7F8E5BE}" presName="vert2" presStyleCnt="0"/>
      <dgm:spPr/>
    </dgm:pt>
    <dgm:pt modelId="{94BCB0B5-424C-4415-9733-82D5DD07D88C}" type="pres">
      <dgm:prSet presAssocID="{F34845C3-C623-49E9-95C2-C18FB7F8E5BE}" presName="thinLine2b" presStyleLbl="callout" presStyleIdx="2" presStyleCnt="6"/>
      <dgm:spPr/>
    </dgm:pt>
    <dgm:pt modelId="{402CBC34-1577-47D2-8C67-A876BFD50B6D}" type="pres">
      <dgm:prSet presAssocID="{F34845C3-C623-49E9-95C2-C18FB7F8E5BE}" presName="vertSpace2b" presStyleCnt="0"/>
      <dgm:spPr/>
    </dgm:pt>
    <dgm:pt modelId="{3E3109A0-C750-4D89-8824-451E3EE27373}" type="pres">
      <dgm:prSet presAssocID="{B8F54DF0-B8E5-4A13-863F-1287FF12B7FC}" presName="horz2" presStyleCnt="0"/>
      <dgm:spPr/>
    </dgm:pt>
    <dgm:pt modelId="{6F364C67-B20C-49E5-A205-2EAD0B8C9F0B}" type="pres">
      <dgm:prSet presAssocID="{B8F54DF0-B8E5-4A13-863F-1287FF12B7FC}" presName="horzSpace2" presStyleCnt="0"/>
      <dgm:spPr/>
    </dgm:pt>
    <dgm:pt modelId="{61EF1B3A-D82A-4B29-8D0A-96E2889704C7}" type="pres">
      <dgm:prSet presAssocID="{B8F54DF0-B8E5-4A13-863F-1287FF12B7FC}" presName="tx2" presStyleLbl="revTx" presStyleIdx="4" presStyleCnt="7"/>
      <dgm:spPr/>
      <dgm:t>
        <a:bodyPr/>
        <a:lstStyle/>
        <a:p>
          <a:endParaRPr lang="en-IN"/>
        </a:p>
      </dgm:t>
    </dgm:pt>
    <dgm:pt modelId="{FDA4379E-C400-4875-AFA6-A9F27FDD29FB}" type="pres">
      <dgm:prSet presAssocID="{B8F54DF0-B8E5-4A13-863F-1287FF12B7FC}" presName="vert2" presStyleCnt="0"/>
      <dgm:spPr/>
    </dgm:pt>
    <dgm:pt modelId="{A9917366-6D22-4B48-95C0-F8DE01785738}" type="pres">
      <dgm:prSet presAssocID="{B8F54DF0-B8E5-4A13-863F-1287FF12B7FC}" presName="thinLine2b" presStyleLbl="callout" presStyleIdx="3" presStyleCnt="6"/>
      <dgm:spPr/>
    </dgm:pt>
    <dgm:pt modelId="{D83660BF-B06C-4C49-B761-45B30BCBC2E0}" type="pres">
      <dgm:prSet presAssocID="{B8F54DF0-B8E5-4A13-863F-1287FF12B7FC}" presName="vertSpace2b" presStyleCnt="0"/>
      <dgm:spPr/>
    </dgm:pt>
    <dgm:pt modelId="{1C90D531-62BE-4765-BE70-FF75E27FA560}" type="pres">
      <dgm:prSet presAssocID="{1ED91398-7F73-45C1-8A2B-1BBAC12120E9}" presName="horz2" presStyleCnt="0"/>
      <dgm:spPr/>
    </dgm:pt>
    <dgm:pt modelId="{4AB1DA44-E1E6-4482-B0BB-BD2D439E0D96}" type="pres">
      <dgm:prSet presAssocID="{1ED91398-7F73-45C1-8A2B-1BBAC12120E9}" presName="horzSpace2" presStyleCnt="0"/>
      <dgm:spPr/>
    </dgm:pt>
    <dgm:pt modelId="{43B2D765-7CA1-4F98-ADBB-B00FDCFA258C}" type="pres">
      <dgm:prSet presAssocID="{1ED91398-7F73-45C1-8A2B-1BBAC12120E9}" presName="tx2" presStyleLbl="revTx" presStyleIdx="5" presStyleCnt="7"/>
      <dgm:spPr/>
      <dgm:t>
        <a:bodyPr/>
        <a:lstStyle/>
        <a:p>
          <a:endParaRPr lang="en-IN"/>
        </a:p>
      </dgm:t>
    </dgm:pt>
    <dgm:pt modelId="{43999DF4-C0E6-46F1-ABBA-ECBBF7E1D476}" type="pres">
      <dgm:prSet presAssocID="{1ED91398-7F73-45C1-8A2B-1BBAC12120E9}" presName="vert2" presStyleCnt="0"/>
      <dgm:spPr/>
    </dgm:pt>
    <dgm:pt modelId="{636E3C82-8C41-43A1-B1DE-0A502E0F629E}" type="pres">
      <dgm:prSet presAssocID="{1ED91398-7F73-45C1-8A2B-1BBAC12120E9}" presName="thinLine2b" presStyleLbl="callout" presStyleIdx="4" presStyleCnt="6"/>
      <dgm:spPr/>
    </dgm:pt>
    <dgm:pt modelId="{18B6AA89-485A-43B8-A8A9-977208C162F9}" type="pres">
      <dgm:prSet presAssocID="{1ED91398-7F73-45C1-8A2B-1BBAC12120E9}" presName="vertSpace2b" presStyleCnt="0"/>
      <dgm:spPr/>
    </dgm:pt>
    <dgm:pt modelId="{31854573-B993-49E6-8E2D-B73F0B5D6C1D}" type="pres">
      <dgm:prSet presAssocID="{4275772C-A5BD-49D7-A3E8-06336F6A753F}" presName="horz2" presStyleCnt="0"/>
      <dgm:spPr/>
    </dgm:pt>
    <dgm:pt modelId="{FE67289B-3734-4E0C-BF53-D7A4388C2121}" type="pres">
      <dgm:prSet presAssocID="{4275772C-A5BD-49D7-A3E8-06336F6A753F}" presName="horzSpace2" presStyleCnt="0"/>
      <dgm:spPr/>
    </dgm:pt>
    <dgm:pt modelId="{0CB1D1DB-895F-49FC-BC12-D360F9AA4020}" type="pres">
      <dgm:prSet presAssocID="{4275772C-A5BD-49D7-A3E8-06336F6A753F}" presName="tx2" presStyleLbl="revTx" presStyleIdx="6" presStyleCnt="7"/>
      <dgm:spPr/>
      <dgm:t>
        <a:bodyPr/>
        <a:lstStyle/>
        <a:p>
          <a:endParaRPr lang="en-IN"/>
        </a:p>
      </dgm:t>
    </dgm:pt>
    <dgm:pt modelId="{A0F0EF7D-D3EA-445B-95A0-4F4460BCABF8}" type="pres">
      <dgm:prSet presAssocID="{4275772C-A5BD-49D7-A3E8-06336F6A753F}" presName="vert2" presStyleCnt="0"/>
      <dgm:spPr/>
    </dgm:pt>
    <dgm:pt modelId="{798F5C47-93F4-433B-8CB9-E541C4410660}" type="pres">
      <dgm:prSet presAssocID="{4275772C-A5BD-49D7-A3E8-06336F6A753F}" presName="thinLine2b" presStyleLbl="callout" presStyleIdx="5" presStyleCnt="6"/>
      <dgm:spPr/>
    </dgm:pt>
    <dgm:pt modelId="{21151707-CAB1-43DE-9ADB-509C473710C1}" type="pres">
      <dgm:prSet presAssocID="{4275772C-A5BD-49D7-A3E8-06336F6A753F}" presName="vertSpace2b" presStyleCnt="0"/>
      <dgm:spPr/>
    </dgm:pt>
  </dgm:ptLst>
  <dgm:cxnLst>
    <dgm:cxn modelId="{E16818A3-D274-468A-BF1E-C2B0DF07C96B}" srcId="{CACCA5EE-BCE3-40F3-87A3-71D5E84A72B0}" destId="{4275772C-A5BD-49D7-A3E8-06336F6A753F}" srcOrd="5" destOrd="0" parTransId="{2EA41FC3-99DE-489C-9468-A1127A480A53}" sibTransId="{E200C9A8-E1E0-4C38-AB76-9E95703C1689}"/>
    <dgm:cxn modelId="{E959A8AA-0785-432D-99F4-CB828E4DD57D}" type="presOf" srcId="{B8F54DF0-B8E5-4A13-863F-1287FF12B7FC}" destId="{61EF1B3A-D82A-4B29-8D0A-96E2889704C7}" srcOrd="0" destOrd="0" presId="urn:microsoft.com/office/officeart/2008/layout/LinedList"/>
    <dgm:cxn modelId="{9E20C1D2-347D-4D83-BF00-38394C5B57C8}" srcId="{CACCA5EE-BCE3-40F3-87A3-71D5E84A72B0}" destId="{F34845C3-C623-49E9-95C2-C18FB7F8E5BE}" srcOrd="2" destOrd="0" parTransId="{12FA4277-B5BF-4F23-8D87-BA698AEDB2C9}" sibTransId="{AC18D7A2-6A86-417F-8A08-3639FB4608C0}"/>
    <dgm:cxn modelId="{95A8D37A-6605-4067-900D-D96276A6FAB0}" type="presOf" srcId="{8AC57FFF-57C2-4A99-9D04-0ACD5FF797AE}" destId="{B9E3340A-DDC7-440C-9EBB-370C46C1140D}" srcOrd="0" destOrd="0" presId="urn:microsoft.com/office/officeart/2008/layout/LinedList"/>
    <dgm:cxn modelId="{EFAF158D-22AB-48A3-9331-438C69D2D98B}" type="presOf" srcId="{F34845C3-C623-49E9-95C2-C18FB7F8E5BE}" destId="{93F740DA-30F8-4259-82DC-88904FD090BD}" srcOrd="0" destOrd="0" presId="urn:microsoft.com/office/officeart/2008/layout/LinedList"/>
    <dgm:cxn modelId="{C3809376-5B61-4A16-A54E-093F42AB5B6E}" srcId="{CACCA5EE-BCE3-40F3-87A3-71D5E84A72B0}" destId="{4F81B6BB-CC1A-47C6-AA88-85CBFA15C329}" srcOrd="1" destOrd="0" parTransId="{BB8FEC32-59DF-4F74-9CA5-B6E998BD3453}" sibTransId="{BD1EF909-6A8B-4121-98CE-7AAE223BF901}"/>
    <dgm:cxn modelId="{5099EC83-F56A-44CD-A6AB-9D7C577777B3}" srcId="{19D9D93A-836C-4894-B0A5-E3092B4520F5}" destId="{CACCA5EE-BCE3-40F3-87A3-71D5E84A72B0}" srcOrd="0" destOrd="0" parTransId="{5A90160B-063F-4D32-B464-21C8517B1FC7}" sibTransId="{E08B1CB0-67C4-4DF0-8155-4D7F4929C5C0}"/>
    <dgm:cxn modelId="{2B12B247-EE7C-4309-BAD7-DB53316C6BF0}" type="presOf" srcId="{4F81B6BB-CC1A-47C6-AA88-85CBFA15C329}" destId="{307E1C95-095A-461C-9154-08A7E00E4E96}" srcOrd="0" destOrd="0" presId="urn:microsoft.com/office/officeart/2008/layout/LinedList"/>
    <dgm:cxn modelId="{4C5567BE-75E7-4BB3-99F8-77BE312D8380}" srcId="{CACCA5EE-BCE3-40F3-87A3-71D5E84A72B0}" destId="{B8F54DF0-B8E5-4A13-863F-1287FF12B7FC}" srcOrd="3" destOrd="0" parTransId="{F0499303-3442-45A9-9622-AC7E881C36D4}" sibTransId="{E1F9DEA5-1E4F-4448-8344-6B0D5DF35E4C}"/>
    <dgm:cxn modelId="{8E97B039-4545-4D74-BF8B-9EA51B1A8437}" srcId="{CACCA5EE-BCE3-40F3-87A3-71D5E84A72B0}" destId="{1ED91398-7F73-45C1-8A2B-1BBAC12120E9}" srcOrd="4" destOrd="0" parTransId="{D6F82D8B-443A-41B4-9E09-8047CB67092E}" sibTransId="{2ED45586-4ACD-4FD7-9124-A01FD1A49502}"/>
    <dgm:cxn modelId="{563AFA31-1D4B-4138-B612-6098443E3D84}" type="presOf" srcId="{CACCA5EE-BCE3-40F3-87A3-71D5E84A72B0}" destId="{B7F0027F-7647-4119-89FD-9FE3D32F271F}" srcOrd="0" destOrd="0" presId="urn:microsoft.com/office/officeart/2008/layout/LinedList"/>
    <dgm:cxn modelId="{C9534B7A-CC64-4312-953B-1B7320628FC1}" type="presOf" srcId="{4275772C-A5BD-49D7-A3E8-06336F6A753F}" destId="{0CB1D1DB-895F-49FC-BC12-D360F9AA4020}" srcOrd="0" destOrd="0" presId="urn:microsoft.com/office/officeart/2008/layout/LinedList"/>
    <dgm:cxn modelId="{CAB19DEA-3853-4CF6-8D51-CB878CADA68F}" srcId="{CACCA5EE-BCE3-40F3-87A3-71D5E84A72B0}" destId="{8AC57FFF-57C2-4A99-9D04-0ACD5FF797AE}" srcOrd="0" destOrd="0" parTransId="{97BDA253-6451-42C3-B4F3-B5D0217032BF}" sibTransId="{EE752E37-7EE8-498B-AD80-B5D6D89AE984}"/>
    <dgm:cxn modelId="{4F80D80F-CC93-4A31-8519-FA52C44FE148}" type="presOf" srcId="{19D9D93A-836C-4894-B0A5-E3092B4520F5}" destId="{E3357A54-886F-4BB2-B5D4-D5A3570A9635}" srcOrd="0" destOrd="0" presId="urn:microsoft.com/office/officeart/2008/layout/LinedList"/>
    <dgm:cxn modelId="{890D410A-BA3E-487B-8C79-06013823623C}" type="presOf" srcId="{1ED91398-7F73-45C1-8A2B-1BBAC12120E9}" destId="{43B2D765-7CA1-4F98-ADBB-B00FDCFA258C}" srcOrd="0" destOrd="0" presId="urn:microsoft.com/office/officeart/2008/layout/LinedList"/>
    <dgm:cxn modelId="{C90F6090-CCD5-4167-8FC7-EF2D785F15F8}" type="presParOf" srcId="{E3357A54-886F-4BB2-B5D4-D5A3570A9635}" destId="{DEB1B447-FE12-45F9-AB68-142338B4D1CC}" srcOrd="0" destOrd="0" presId="urn:microsoft.com/office/officeart/2008/layout/LinedList"/>
    <dgm:cxn modelId="{74D22214-3F80-41F6-8BAD-CF6A16F5BD07}" type="presParOf" srcId="{E3357A54-886F-4BB2-B5D4-D5A3570A9635}" destId="{28D66E0E-6BDF-44C9-A936-F6969295C64F}" srcOrd="1" destOrd="0" presId="urn:microsoft.com/office/officeart/2008/layout/LinedList"/>
    <dgm:cxn modelId="{126D197E-922F-4C68-9E0A-92451025B245}" type="presParOf" srcId="{28D66E0E-6BDF-44C9-A936-F6969295C64F}" destId="{B7F0027F-7647-4119-89FD-9FE3D32F271F}" srcOrd="0" destOrd="0" presId="urn:microsoft.com/office/officeart/2008/layout/LinedList"/>
    <dgm:cxn modelId="{36377559-C5E6-4BA8-9B34-C67E454F05C5}" type="presParOf" srcId="{28D66E0E-6BDF-44C9-A936-F6969295C64F}" destId="{B2D14504-F953-49B0-BA33-D6F88EE31D76}" srcOrd="1" destOrd="0" presId="urn:microsoft.com/office/officeart/2008/layout/LinedList"/>
    <dgm:cxn modelId="{27C0FB34-050F-4CBA-B171-0CB284A03112}" type="presParOf" srcId="{B2D14504-F953-49B0-BA33-D6F88EE31D76}" destId="{C62FD486-A479-49E4-83E5-D4391DAD4E38}" srcOrd="0" destOrd="0" presId="urn:microsoft.com/office/officeart/2008/layout/LinedList"/>
    <dgm:cxn modelId="{4754A54E-0457-4B55-9D3F-57457691BDBF}" type="presParOf" srcId="{B2D14504-F953-49B0-BA33-D6F88EE31D76}" destId="{E81EEFDF-4DD4-40A6-9EAF-377C38F869A3}" srcOrd="1" destOrd="0" presId="urn:microsoft.com/office/officeart/2008/layout/LinedList"/>
    <dgm:cxn modelId="{05116A80-EC2B-4304-BDE7-2589169A9F0D}" type="presParOf" srcId="{E81EEFDF-4DD4-40A6-9EAF-377C38F869A3}" destId="{C2E08BEF-919E-4827-8AD1-C05D180DAD91}" srcOrd="0" destOrd="0" presId="urn:microsoft.com/office/officeart/2008/layout/LinedList"/>
    <dgm:cxn modelId="{EDE52EEA-E659-431B-969F-7CF407827816}" type="presParOf" srcId="{E81EEFDF-4DD4-40A6-9EAF-377C38F869A3}" destId="{B9E3340A-DDC7-440C-9EBB-370C46C1140D}" srcOrd="1" destOrd="0" presId="urn:microsoft.com/office/officeart/2008/layout/LinedList"/>
    <dgm:cxn modelId="{1F351EDE-6B4F-4F30-8FE1-0BC5C3CA0172}" type="presParOf" srcId="{E81EEFDF-4DD4-40A6-9EAF-377C38F869A3}" destId="{C24B0544-3D03-4FEE-A5A7-159A28C7211D}" srcOrd="2" destOrd="0" presId="urn:microsoft.com/office/officeart/2008/layout/LinedList"/>
    <dgm:cxn modelId="{4678E836-6672-4751-B949-6469736CD43D}" type="presParOf" srcId="{B2D14504-F953-49B0-BA33-D6F88EE31D76}" destId="{2C90C325-9DAA-432A-A747-3049F8D78F1A}" srcOrd="2" destOrd="0" presId="urn:microsoft.com/office/officeart/2008/layout/LinedList"/>
    <dgm:cxn modelId="{D7B0E343-ED67-4A8B-90A0-40F5D585D8FF}" type="presParOf" srcId="{B2D14504-F953-49B0-BA33-D6F88EE31D76}" destId="{CD5AAF7E-2BDD-48EB-AB66-6AF7848157F2}" srcOrd="3" destOrd="0" presId="urn:microsoft.com/office/officeart/2008/layout/LinedList"/>
    <dgm:cxn modelId="{F8FD93B6-95CE-4142-9D1C-27DE655EAECD}" type="presParOf" srcId="{B2D14504-F953-49B0-BA33-D6F88EE31D76}" destId="{4CD4E24F-9D74-41DC-9EC4-B17A0ABD1509}" srcOrd="4" destOrd="0" presId="urn:microsoft.com/office/officeart/2008/layout/LinedList"/>
    <dgm:cxn modelId="{9AB386F9-D3FF-425C-A35B-3E902D7E8B52}" type="presParOf" srcId="{4CD4E24F-9D74-41DC-9EC4-B17A0ABD1509}" destId="{2BDC4A4D-90EF-4101-8695-6439A36BFC23}" srcOrd="0" destOrd="0" presId="urn:microsoft.com/office/officeart/2008/layout/LinedList"/>
    <dgm:cxn modelId="{CE0F3086-387F-4F78-82D5-42A3D1D1B978}" type="presParOf" srcId="{4CD4E24F-9D74-41DC-9EC4-B17A0ABD1509}" destId="{307E1C95-095A-461C-9154-08A7E00E4E96}" srcOrd="1" destOrd="0" presId="urn:microsoft.com/office/officeart/2008/layout/LinedList"/>
    <dgm:cxn modelId="{34A3E614-B489-4AD8-A5C8-972D5F877850}" type="presParOf" srcId="{4CD4E24F-9D74-41DC-9EC4-B17A0ABD1509}" destId="{9E38D519-ABA5-4B69-8BB4-5B1B786E84DF}" srcOrd="2" destOrd="0" presId="urn:microsoft.com/office/officeart/2008/layout/LinedList"/>
    <dgm:cxn modelId="{0D80C80A-3906-467D-9CEE-2B17C880785A}" type="presParOf" srcId="{B2D14504-F953-49B0-BA33-D6F88EE31D76}" destId="{889C9B0C-58B1-442F-AADD-F53E129E57E6}" srcOrd="5" destOrd="0" presId="urn:microsoft.com/office/officeart/2008/layout/LinedList"/>
    <dgm:cxn modelId="{E282B9AD-369E-4CAD-8146-529E5423C953}" type="presParOf" srcId="{B2D14504-F953-49B0-BA33-D6F88EE31D76}" destId="{6D3923CE-69E8-46F3-B074-F07B45EB5E28}" srcOrd="6" destOrd="0" presId="urn:microsoft.com/office/officeart/2008/layout/LinedList"/>
    <dgm:cxn modelId="{ED0F8C94-84EC-4077-98A6-4F2E24CF5E6D}" type="presParOf" srcId="{B2D14504-F953-49B0-BA33-D6F88EE31D76}" destId="{D131477E-03B7-4AEE-A8A5-3700A2568720}" srcOrd="7" destOrd="0" presId="urn:microsoft.com/office/officeart/2008/layout/LinedList"/>
    <dgm:cxn modelId="{5B0F1643-1F0C-40B0-AEBC-67E46F7C9212}" type="presParOf" srcId="{D131477E-03B7-4AEE-A8A5-3700A2568720}" destId="{6495B5FC-32EF-4398-93E7-7D55CCEF3768}" srcOrd="0" destOrd="0" presId="urn:microsoft.com/office/officeart/2008/layout/LinedList"/>
    <dgm:cxn modelId="{65D26B24-975F-4A11-A920-85F63C06EBDA}" type="presParOf" srcId="{D131477E-03B7-4AEE-A8A5-3700A2568720}" destId="{93F740DA-30F8-4259-82DC-88904FD090BD}" srcOrd="1" destOrd="0" presId="urn:microsoft.com/office/officeart/2008/layout/LinedList"/>
    <dgm:cxn modelId="{CCF6CF0E-F63F-4A2C-B92D-EA9BB1F28657}" type="presParOf" srcId="{D131477E-03B7-4AEE-A8A5-3700A2568720}" destId="{49ABB758-777A-4933-81D9-F3FCD78B52A9}" srcOrd="2" destOrd="0" presId="urn:microsoft.com/office/officeart/2008/layout/LinedList"/>
    <dgm:cxn modelId="{688926A4-7386-4CB9-B38C-E200F8988208}" type="presParOf" srcId="{B2D14504-F953-49B0-BA33-D6F88EE31D76}" destId="{94BCB0B5-424C-4415-9733-82D5DD07D88C}" srcOrd="8" destOrd="0" presId="urn:microsoft.com/office/officeart/2008/layout/LinedList"/>
    <dgm:cxn modelId="{064A8F6D-C52C-40B0-8DF4-318E43A7A536}" type="presParOf" srcId="{B2D14504-F953-49B0-BA33-D6F88EE31D76}" destId="{402CBC34-1577-47D2-8C67-A876BFD50B6D}" srcOrd="9" destOrd="0" presId="urn:microsoft.com/office/officeart/2008/layout/LinedList"/>
    <dgm:cxn modelId="{43FACAB7-6A55-4AAE-84CE-314BD3D7E983}" type="presParOf" srcId="{B2D14504-F953-49B0-BA33-D6F88EE31D76}" destId="{3E3109A0-C750-4D89-8824-451E3EE27373}" srcOrd="10" destOrd="0" presId="urn:microsoft.com/office/officeart/2008/layout/LinedList"/>
    <dgm:cxn modelId="{FC8B115E-9243-4476-9FF0-CF94E621D9A7}" type="presParOf" srcId="{3E3109A0-C750-4D89-8824-451E3EE27373}" destId="{6F364C67-B20C-49E5-A205-2EAD0B8C9F0B}" srcOrd="0" destOrd="0" presId="urn:microsoft.com/office/officeart/2008/layout/LinedList"/>
    <dgm:cxn modelId="{F7AB2EB7-74E9-4E05-95CC-63823A33678C}" type="presParOf" srcId="{3E3109A0-C750-4D89-8824-451E3EE27373}" destId="{61EF1B3A-D82A-4B29-8D0A-96E2889704C7}" srcOrd="1" destOrd="0" presId="urn:microsoft.com/office/officeart/2008/layout/LinedList"/>
    <dgm:cxn modelId="{7FB214A9-96DE-453F-9B11-D711170F4D5D}" type="presParOf" srcId="{3E3109A0-C750-4D89-8824-451E3EE27373}" destId="{FDA4379E-C400-4875-AFA6-A9F27FDD29FB}" srcOrd="2" destOrd="0" presId="urn:microsoft.com/office/officeart/2008/layout/LinedList"/>
    <dgm:cxn modelId="{7CB2B2F6-35A2-416A-97CD-DF4BB61E1EE5}" type="presParOf" srcId="{B2D14504-F953-49B0-BA33-D6F88EE31D76}" destId="{A9917366-6D22-4B48-95C0-F8DE01785738}" srcOrd="11" destOrd="0" presId="urn:microsoft.com/office/officeart/2008/layout/LinedList"/>
    <dgm:cxn modelId="{9316FAD0-3294-4B38-8179-106B3E67E1BF}" type="presParOf" srcId="{B2D14504-F953-49B0-BA33-D6F88EE31D76}" destId="{D83660BF-B06C-4C49-B761-45B30BCBC2E0}" srcOrd="12" destOrd="0" presId="urn:microsoft.com/office/officeart/2008/layout/LinedList"/>
    <dgm:cxn modelId="{A78B26A8-46CD-4B73-875D-93280A001610}" type="presParOf" srcId="{B2D14504-F953-49B0-BA33-D6F88EE31D76}" destId="{1C90D531-62BE-4765-BE70-FF75E27FA560}" srcOrd="13" destOrd="0" presId="urn:microsoft.com/office/officeart/2008/layout/LinedList"/>
    <dgm:cxn modelId="{D993BDC7-752C-4BE9-822C-927A80C4F2DF}" type="presParOf" srcId="{1C90D531-62BE-4765-BE70-FF75E27FA560}" destId="{4AB1DA44-E1E6-4482-B0BB-BD2D439E0D96}" srcOrd="0" destOrd="0" presId="urn:microsoft.com/office/officeart/2008/layout/LinedList"/>
    <dgm:cxn modelId="{EEAC0F57-5E35-41C5-8A1F-BB1B55EE882F}" type="presParOf" srcId="{1C90D531-62BE-4765-BE70-FF75E27FA560}" destId="{43B2D765-7CA1-4F98-ADBB-B00FDCFA258C}" srcOrd="1" destOrd="0" presId="urn:microsoft.com/office/officeart/2008/layout/LinedList"/>
    <dgm:cxn modelId="{E780859F-CE91-4DEF-A822-A4A70576935F}" type="presParOf" srcId="{1C90D531-62BE-4765-BE70-FF75E27FA560}" destId="{43999DF4-C0E6-46F1-ABBA-ECBBF7E1D476}" srcOrd="2" destOrd="0" presId="urn:microsoft.com/office/officeart/2008/layout/LinedList"/>
    <dgm:cxn modelId="{231D2DB0-CA34-4E1B-BF07-39B3462C8060}" type="presParOf" srcId="{B2D14504-F953-49B0-BA33-D6F88EE31D76}" destId="{636E3C82-8C41-43A1-B1DE-0A502E0F629E}" srcOrd="14" destOrd="0" presId="urn:microsoft.com/office/officeart/2008/layout/LinedList"/>
    <dgm:cxn modelId="{55818AF8-841E-44DD-B397-1D122FAF51B7}" type="presParOf" srcId="{B2D14504-F953-49B0-BA33-D6F88EE31D76}" destId="{18B6AA89-485A-43B8-A8A9-977208C162F9}" srcOrd="15" destOrd="0" presId="urn:microsoft.com/office/officeart/2008/layout/LinedList"/>
    <dgm:cxn modelId="{E2C8DEE6-3749-4D76-BA3A-AF4F978C15DE}" type="presParOf" srcId="{B2D14504-F953-49B0-BA33-D6F88EE31D76}" destId="{31854573-B993-49E6-8E2D-B73F0B5D6C1D}" srcOrd="16" destOrd="0" presId="urn:microsoft.com/office/officeart/2008/layout/LinedList"/>
    <dgm:cxn modelId="{9F58F9EE-6A41-4744-9E6C-E9A2B49F6C89}" type="presParOf" srcId="{31854573-B993-49E6-8E2D-B73F0B5D6C1D}" destId="{FE67289B-3734-4E0C-BF53-D7A4388C2121}" srcOrd="0" destOrd="0" presId="urn:microsoft.com/office/officeart/2008/layout/LinedList"/>
    <dgm:cxn modelId="{DEA35F8B-175E-4686-82BA-19EA34F7C213}" type="presParOf" srcId="{31854573-B993-49E6-8E2D-B73F0B5D6C1D}" destId="{0CB1D1DB-895F-49FC-BC12-D360F9AA4020}" srcOrd="1" destOrd="0" presId="urn:microsoft.com/office/officeart/2008/layout/LinedList"/>
    <dgm:cxn modelId="{4DB3A760-0D4B-48D2-BAE9-3BF378FD9B89}" type="presParOf" srcId="{31854573-B993-49E6-8E2D-B73F0B5D6C1D}" destId="{A0F0EF7D-D3EA-445B-95A0-4F4460BCABF8}" srcOrd="2" destOrd="0" presId="urn:microsoft.com/office/officeart/2008/layout/LinedList"/>
    <dgm:cxn modelId="{703B1C77-E52E-43BD-8BEB-66B73FAA6181}" type="presParOf" srcId="{B2D14504-F953-49B0-BA33-D6F88EE31D76}" destId="{798F5C47-93F4-433B-8CB9-E541C4410660}" srcOrd="17" destOrd="0" presId="urn:microsoft.com/office/officeart/2008/layout/LinedList"/>
    <dgm:cxn modelId="{EC194070-C1CE-4C21-A407-D1B9E18D39F5}" type="presParOf" srcId="{B2D14504-F953-49B0-BA33-D6F88EE31D76}" destId="{21151707-CAB1-43DE-9ADB-509C473710C1}"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0784645-76F4-479E-A75A-4C657753A3C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AA66A777-14BC-46E9-B1E2-82D6F1172F67}">
      <dgm:prSet phldrT="[Text]" custT="1"/>
      <dgm:spPr/>
      <dgm:t>
        <a:bodyPr/>
        <a:lstStyle/>
        <a:p>
          <a:r>
            <a:rPr lang="en-US" sz="4000" b="1" dirty="0" smtClean="0"/>
            <a:t>Professional Opportunities for CAs</a:t>
          </a:r>
          <a:endParaRPr lang="en-IN" sz="4000" b="1" dirty="0"/>
        </a:p>
      </dgm:t>
    </dgm:pt>
    <dgm:pt modelId="{FD2043A8-8B6F-4E6A-9AAA-2825EC5CBE02}" type="parTrans" cxnId="{138990A2-64B3-4B40-B6FB-36F92D95DD15}">
      <dgm:prSet/>
      <dgm:spPr/>
      <dgm:t>
        <a:bodyPr/>
        <a:lstStyle/>
        <a:p>
          <a:endParaRPr lang="en-IN"/>
        </a:p>
      </dgm:t>
    </dgm:pt>
    <dgm:pt modelId="{241CECE1-F7CF-4206-A481-DFF2DAADAF21}" type="sibTrans" cxnId="{138990A2-64B3-4B40-B6FB-36F92D95DD15}">
      <dgm:prSet/>
      <dgm:spPr/>
      <dgm:t>
        <a:bodyPr/>
        <a:lstStyle/>
        <a:p>
          <a:endParaRPr lang="en-IN"/>
        </a:p>
      </dgm:t>
    </dgm:pt>
    <dgm:pt modelId="{80F27B97-95EC-4A0A-A452-D4960E49977E}">
      <dgm:prSet phldrT="[Text]"/>
      <dgm:spPr/>
      <dgm:t>
        <a:bodyPr/>
        <a:lstStyle/>
        <a:p>
          <a:r>
            <a:rPr lang="en-US" dirty="0" smtClean="0"/>
            <a:t>PROJECT / AGENT REGISTRATION</a:t>
          </a:r>
          <a:endParaRPr lang="en-IN" dirty="0"/>
        </a:p>
      </dgm:t>
    </dgm:pt>
    <dgm:pt modelId="{C6BDC6FF-CD8C-4976-9038-4F193A6C60EF}" type="parTrans" cxnId="{CBB1A7DA-E58D-410F-B0C8-09FA0A956547}">
      <dgm:prSet/>
      <dgm:spPr/>
      <dgm:t>
        <a:bodyPr/>
        <a:lstStyle/>
        <a:p>
          <a:endParaRPr lang="en-IN"/>
        </a:p>
      </dgm:t>
    </dgm:pt>
    <dgm:pt modelId="{1EDBD584-8563-497E-8E5A-BAB9F5140BE7}" type="sibTrans" cxnId="{CBB1A7DA-E58D-410F-B0C8-09FA0A956547}">
      <dgm:prSet/>
      <dgm:spPr/>
      <dgm:t>
        <a:bodyPr/>
        <a:lstStyle/>
        <a:p>
          <a:endParaRPr lang="en-IN"/>
        </a:p>
      </dgm:t>
    </dgm:pt>
    <dgm:pt modelId="{6B3B1882-5386-4A03-B2F4-1372B5C89568}">
      <dgm:prSet phldrT="[Text]"/>
      <dgm:spPr/>
      <dgm:t>
        <a:bodyPr/>
        <a:lstStyle/>
        <a:p>
          <a:r>
            <a:rPr lang="en-US" dirty="0" smtClean="0"/>
            <a:t>CERTIFICATION WORK</a:t>
          </a:r>
          <a:endParaRPr lang="en-IN" dirty="0"/>
        </a:p>
      </dgm:t>
    </dgm:pt>
    <dgm:pt modelId="{E1CF1844-E5F3-46CB-AEA5-368F084EEBB4}" type="parTrans" cxnId="{B5206156-10E3-4D87-876F-C318FBD4BAA2}">
      <dgm:prSet/>
      <dgm:spPr/>
      <dgm:t>
        <a:bodyPr/>
        <a:lstStyle/>
        <a:p>
          <a:endParaRPr lang="en-IN"/>
        </a:p>
      </dgm:t>
    </dgm:pt>
    <dgm:pt modelId="{3C5D02F8-286B-4609-8CF5-F2E1FBECD1A3}" type="sibTrans" cxnId="{B5206156-10E3-4D87-876F-C318FBD4BAA2}">
      <dgm:prSet/>
      <dgm:spPr/>
      <dgm:t>
        <a:bodyPr/>
        <a:lstStyle/>
        <a:p>
          <a:endParaRPr lang="en-IN"/>
        </a:p>
      </dgm:t>
    </dgm:pt>
    <dgm:pt modelId="{219DE19F-4734-4351-BBB6-71E38B7E66BB}">
      <dgm:prSet phldrT="[Text]"/>
      <dgm:spPr/>
      <dgm:t>
        <a:bodyPr/>
        <a:lstStyle/>
        <a:p>
          <a:r>
            <a:rPr lang="en-US" dirty="0" smtClean="0"/>
            <a:t>QUARTERLY COMPLIANCE OF PROJECT</a:t>
          </a:r>
          <a:endParaRPr lang="en-IN" dirty="0"/>
        </a:p>
      </dgm:t>
    </dgm:pt>
    <dgm:pt modelId="{644278D3-5985-4F5A-AFCB-CE7157D0A9D2}" type="parTrans" cxnId="{F675E4DC-35F1-4A14-AA51-085AC6349621}">
      <dgm:prSet/>
      <dgm:spPr/>
      <dgm:t>
        <a:bodyPr/>
        <a:lstStyle/>
        <a:p>
          <a:endParaRPr lang="en-IN"/>
        </a:p>
      </dgm:t>
    </dgm:pt>
    <dgm:pt modelId="{DC4FFA8D-AD8C-4730-AF18-2CC8BADA4216}" type="sibTrans" cxnId="{F675E4DC-35F1-4A14-AA51-085AC6349621}">
      <dgm:prSet/>
      <dgm:spPr/>
      <dgm:t>
        <a:bodyPr/>
        <a:lstStyle/>
        <a:p>
          <a:endParaRPr lang="en-IN"/>
        </a:p>
      </dgm:t>
    </dgm:pt>
    <dgm:pt modelId="{6C101962-1B14-4215-B8D2-2B8C4E37A63C}">
      <dgm:prSet phldrT="[Text]"/>
      <dgm:spPr/>
      <dgm:t>
        <a:bodyPr/>
        <a:lstStyle/>
        <a:p>
          <a:r>
            <a:rPr lang="en-US" dirty="0" smtClean="0"/>
            <a:t>ANNUAL COMPLIANCE OF PROJECT</a:t>
          </a:r>
          <a:endParaRPr lang="en-IN" dirty="0"/>
        </a:p>
      </dgm:t>
    </dgm:pt>
    <dgm:pt modelId="{94E15C8C-FD13-4BA0-AF96-2FF0A0AB6039}" type="parTrans" cxnId="{2BA7A6AA-C47F-4607-9BF4-E8353B68DE3D}">
      <dgm:prSet/>
      <dgm:spPr/>
      <dgm:t>
        <a:bodyPr/>
        <a:lstStyle/>
        <a:p>
          <a:endParaRPr lang="en-IN"/>
        </a:p>
      </dgm:t>
    </dgm:pt>
    <dgm:pt modelId="{F79DB45E-9197-4346-B275-3773AAB733E1}" type="sibTrans" cxnId="{2BA7A6AA-C47F-4607-9BF4-E8353B68DE3D}">
      <dgm:prSet/>
      <dgm:spPr/>
      <dgm:t>
        <a:bodyPr/>
        <a:lstStyle/>
        <a:p>
          <a:endParaRPr lang="en-IN"/>
        </a:p>
      </dgm:t>
    </dgm:pt>
    <dgm:pt modelId="{FCF7ED24-4774-4ABD-98B4-AAA3F6965DCF}">
      <dgm:prSet phldrT="[Text]"/>
      <dgm:spPr/>
      <dgm:t>
        <a:bodyPr/>
        <a:lstStyle/>
        <a:p>
          <a:r>
            <a:rPr lang="en-US" dirty="0" smtClean="0"/>
            <a:t>ANNUAL RETURN OF AGENT</a:t>
          </a:r>
          <a:endParaRPr lang="en-IN" dirty="0"/>
        </a:p>
      </dgm:t>
    </dgm:pt>
    <dgm:pt modelId="{C87CFD74-AC1A-480E-8448-AC245885F1BA}" type="parTrans" cxnId="{BE400B0F-B365-4618-B261-C796CD697687}">
      <dgm:prSet/>
      <dgm:spPr/>
      <dgm:t>
        <a:bodyPr/>
        <a:lstStyle/>
        <a:p>
          <a:endParaRPr lang="en-IN"/>
        </a:p>
      </dgm:t>
    </dgm:pt>
    <dgm:pt modelId="{175F262A-93C2-49FE-8297-A7C05E98434F}" type="sibTrans" cxnId="{BE400B0F-B365-4618-B261-C796CD697687}">
      <dgm:prSet/>
      <dgm:spPr/>
      <dgm:t>
        <a:bodyPr/>
        <a:lstStyle/>
        <a:p>
          <a:endParaRPr lang="en-IN"/>
        </a:p>
      </dgm:t>
    </dgm:pt>
    <dgm:pt modelId="{E00B8355-4F5E-41C9-912C-FD36D5935D3A}">
      <dgm:prSet phldrT="[Text]"/>
      <dgm:spPr/>
      <dgm:t>
        <a:bodyPr/>
        <a:lstStyle/>
        <a:p>
          <a:r>
            <a:rPr lang="en-US" dirty="0" smtClean="0"/>
            <a:t>SUBMISSION OF COMPLIANT</a:t>
          </a:r>
          <a:endParaRPr lang="en-IN" dirty="0"/>
        </a:p>
      </dgm:t>
    </dgm:pt>
    <dgm:pt modelId="{A893F8AA-F748-4C0A-BF42-B41D95EE80C2}" type="parTrans" cxnId="{8CC82871-6E9D-4F78-A4D9-3647DD56D08E}">
      <dgm:prSet/>
      <dgm:spPr/>
      <dgm:t>
        <a:bodyPr/>
        <a:lstStyle/>
        <a:p>
          <a:endParaRPr lang="en-IN"/>
        </a:p>
      </dgm:t>
    </dgm:pt>
    <dgm:pt modelId="{1DA141CD-C940-4BD5-94A3-1CA5A1C2FCE3}" type="sibTrans" cxnId="{8CC82871-6E9D-4F78-A4D9-3647DD56D08E}">
      <dgm:prSet/>
      <dgm:spPr/>
      <dgm:t>
        <a:bodyPr/>
        <a:lstStyle/>
        <a:p>
          <a:endParaRPr lang="en-IN"/>
        </a:p>
      </dgm:t>
    </dgm:pt>
    <dgm:pt modelId="{AF22B804-0815-4823-840C-ED854563D1E5}">
      <dgm:prSet phldrT="[Text]"/>
      <dgm:spPr/>
      <dgm:t>
        <a:bodyPr/>
        <a:lstStyle/>
        <a:p>
          <a:r>
            <a:rPr lang="en-US" dirty="0" smtClean="0"/>
            <a:t>REPRESENTATION SERVICES</a:t>
          </a:r>
          <a:endParaRPr lang="en-IN" dirty="0"/>
        </a:p>
      </dgm:t>
    </dgm:pt>
    <dgm:pt modelId="{2422BAA6-5137-45F9-B44B-A0D88DF958AB}" type="parTrans" cxnId="{E7C4E0E7-522F-48D8-AB0F-64AFF5EE71FB}">
      <dgm:prSet/>
      <dgm:spPr/>
      <dgm:t>
        <a:bodyPr/>
        <a:lstStyle/>
        <a:p>
          <a:endParaRPr lang="en-IN"/>
        </a:p>
      </dgm:t>
    </dgm:pt>
    <dgm:pt modelId="{7287FB10-34E5-4B5C-9560-0B84BC6F8E89}" type="sibTrans" cxnId="{E7C4E0E7-522F-48D8-AB0F-64AFF5EE71FB}">
      <dgm:prSet/>
      <dgm:spPr/>
      <dgm:t>
        <a:bodyPr/>
        <a:lstStyle/>
        <a:p>
          <a:endParaRPr lang="en-IN"/>
        </a:p>
      </dgm:t>
    </dgm:pt>
    <dgm:pt modelId="{65072F0C-33C8-433F-B489-2EAB4980B80D}">
      <dgm:prSet phldrT="[Text]"/>
      <dgm:spPr/>
      <dgm:t>
        <a:bodyPr/>
        <a:lstStyle/>
        <a:p>
          <a:r>
            <a:rPr lang="en-US" dirty="0" smtClean="0"/>
            <a:t>PROJECT DUE DELIGENCE FOR INDIVIDUAL CLIENTS &amp; IN CASE OF TAKE OVER OF ENTIRE PROJECT</a:t>
          </a:r>
          <a:endParaRPr lang="en-IN" dirty="0"/>
        </a:p>
      </dgm:t>
    </dgm:pt>
    <dgm:pt modelId="{2A0FE158-42ED-4691-B50C-B5EFC03C4659}" type="parTrans" cxnId="{79FCE6BD-43F6-46F5-ACCE-30ADEE0870E8}">
      <dgm:prSet/>
      <dgm:spPr/>
      <dgm:t>
        <a:bodyPr/>
        <a:lstStyle/>
        <a:p>
          <a:endParaRPr lang="en-IN"/>
        </a:p>
      </dgm:t>
    </dgm:pt>
    <dgm:pt modelId="{C454E141-120E-46AA-BFD6-E89A6D801E2B}" type="sibTrans" cxnId="{79FCE6BD-43F6-46F5-ACCE-30ADEE0870E8}">
      <dgm:prSet/>
      <dgm:spPr/>
      <dgm:t>
        <a:bodyPr/>
        <a:lstStyle/>
        <a:p>
          <a:endParaRPr lang="en-IN"/>
        </a:p>
      </dgm:t>
    </dgm:pt>
    <dgm:pt modelId="{6DA540AE-EA02-4A40-B320-1EB0474DF9B2}">
      <dgm:prSet phldrT="[Text]"/>
      <dgm:spPr/>
      <dgm:t>
        <a:bodyPr/>
        <a:lstStyle/>
        <a:p>
          <a:r>
            <a:rPr lang="en-US" dirty="0" smtClean="0"/>
            <a:t>OTHER ALLIED SERVICES LIKE;  DRAFTING, PROJECT FUNDING, INSURANCE ETC.</a:t>
          </a:r>
          <a:endParaRPr lang="en-IN" dirty="0"/>
        </a:p>
      </dgm:t>
    </dgm:pt>
    <dgm:pt modelId="{279948F0-2A06-4F00-B28F-EEC56CBC78A0}" type="parTrans" cxnId="{DD8D1F2C-1C39-4155-BAD4-6E502A5CD7DA}">
      <dgm:prSet/>
      <dgm:spPr/>
      <dgm:t>
        <a:bodyPr/>
        <a:lstStyle/>
        <a:p>
          <a:endParaRPr lang="en-IN"/>
        </a:p>
      </dgm:t>
    </dgm:pt>
    <dgm:pt modelId="{AAECA5E2-7581-4110-81A8-19D4785B48FC}" type="sibTrans" cxnId="{DD8D1F2C-1C39-4155-BAD4-6E502A5CD7DA}">
      <dgm:prSet/>
      <dgm:spPr/>
      <dgm:t>
        <a:bodyPr/>
        <a:lstStyle/>
        <a:p>
          <a:endParaRPr lang="en-IN"/>
        </a:p>
      </dgm:t>
    </dgm:pt>
    <dgm:pt modelId="{B1C4E4A4-72B9-4E13-87FA-B8CCF8C0C114}" type="pres">
      <dgm:prSet presAssocID="{C0784645-76F4-479E-A75A-4C657753A3CC}" presName="vert0" presStyleCnt="0">
        <dgm:presLayoutVars>
          <dgm:dir/>
          <dgm:animOne val="branch"/>
          <dgm:animLvl val="lvl"/>
        </dgm:presLayoutVars>
      </dgm:prSet>
      <dgm:spPr/>
      <dgm:t>
        <a:bodyPr/>
        <a:lstStyle/>
        <a:p>
          <a:endParaRPr lang="en-IN"/>
        </a:p>
      </dgm:t>
    </dgm:pt>
    <dgm:pt modelId="{DE1EF77F-DBD8-4006-AB84-B966EF1FF58B}" type="pres">
      <dgm:prSet presAssocID="{AA66A777-14BC-46E9-B1E2-82D6F1172F67}" presName="thickLine" presStyleLbl="alignNode1" presStyleIdx="0" presStyleCnt="1"/>
      <dgm:spPr/>
    </dgm:pt>
    <dgm:pt modelId="{FCDF204D-3E67-487F-86E7-4FBCDFA2FBA2}" type="pres">
      <dgm:prSet presAssocID="{AA66A777-14BC-46E9-B1E2-82D6F1172F67}" presName="horz1" presStyleCnt="0"/>
      <dgm:spPr/>
    </dgm:pt>
    <dgm:pt modelId="{E05E024E-864A-4A33-BB23-6557C1637B16}" type="pres">
      <dgm:prSet presAssocID="{AA66A777-14BC-46E9-B1E2-82D6F1172F67}" presName="tx1" presStyleLbl="revTx" presStyleIdx="0" presStyleCnt="10" custScaleX="209693"/>
      <dgm:spPr/>
      <dgm:t>
        <a:bodyPr/>
        <a:lstStyle/>
        <a:p>
          <a:endParaRPr lang="en-IN"/>
        </a:p>
      </dgm:t>
    </dgm:pt>
    <dgm:pt modelId="{E78985C9-2438-4BDE-BEFF-8D0919300E9C}" type="pres">
      <dgm:prSet presAssocID="{AA66A777-14BC-46E9-B1E2-82D6F1172F67}" presName="vert1" presStyleCnt="0"/>
      <dgm:spPr/>
    </dgm:pt>
    <dgm:pt modelId="{D91DBC88-0B1D-4894-B3BB-01A37A629274}" type="pres">
      <dgm:prSet presAssocID="{80F27B97-95EC-4A0A-A452-D4960E49977E}" presName="vertSpace2a" presStyleCnt="0"/>
      <dgm:spPr/>
    </dgm:pt>
    <dgm:pt modelId="{AA0FC4FD-A5DF-4D12-8CC6-162D002D8E94}" type="pres">
      <dgm:prSet presAssocID="{80F27B97-95EC-4A0A-A452-D4960E49977E}" presName="horz2" presStyleCnt="0"/>
      <dgm:spPr/>
    </dgm:pt>
    <dgm:pt modelId="{E3E271D5-D9BC-4070-923F-9A6A4BC6CD0A}" type="pres">
      <dgm:prSet presAssocID="{80F27B97-95EC-4A0A-A452-D4960E49977E}" presName="horzSpace2" presStyleCnt="0"/>
      <dgm:spPr/>
    </dgm:pt>
    <dgm:pt modelId="{19EEF0FC-E330-4582-9E9A-C15894DDF84A}" type="pres">
      <dgm:prSet presAssocID="{80F27B97-95EC-4A0A-A452-D4960E49977E}" presName="tx2" presStyleLbl="revTx" presStyleIdx="1" presStyleCnt="10"/>
      <dgm:spPr/>
      <dgm:t>
        <a:bodyPr/>
        <a:lstStyle/>
        <a:p>
          <a:endParaRPr lang="en-IN"/>
        </a:p>
      </dgm:t>
    </dgm:pt>
    <dgm:pt modelId="{F32F5497-2FCB-4D05-9133-E82C5CE607CC}" type="pres">
      <dgm:prSet presAssocID="{80F27B97-95EC-4A0A-A452-D4960E49977E}" presName="vert2" presStyleCnt="0"/>
      <dgm:spPr/>
    </dgm:pt>
    <dgm:pt modelId="{44DBEE5B-7D0F-4463-8047-2FD1E840EF48}" type="pres">
      <dgm:prSet presAssocID="{80F27B97-95EC-4A0A-A452-D4960E49977E}" presName="thinLine2b" presStyleLbl="callout" presStyleIdx="0" presStyleCnt="9"/>
      <dgm:spPr/>
    </dgm:pt>
    <dgm:pt modelId="{77D60A9E-86FF-4189-8153-00F825147B1D}" type="pres">
      <dgm:prSet presAssocID="{80F27B97-95EC-4A0A-A452-D4960E49977E}" presName="vertSpace2b" presStyleCnt="0"/>
      <dgm:spPr/>
    </dgm:pt>
    <dgm:pt modelId="{AE2AA2F4-AE34-4F3C-9F84-C42C3B2AE368}" type="pres">
      <dgm:prSet presAssocID="{6B3B1882-5386-4A03-B2F4-1372B5C89568}" presName="horz2" presStyleCnt="0"/>
      <dgm:spPr/>
    </dgm:pt>
    <dgm:pt modelId="{8CC493AC-0DFC-4080-8EA1-68A6040B03D9}" type="pres">
      <dgm:prSet presAssocID="{6B3B1882-5386-4A03-B2F4-1372B5C89568}" presName="horzSpace2" presStyleCnt="0"/>
      <dgm:spPr/>
    </dgm:pt>
    <dgm:pt modelId="{5C2959F8-74E5-4A73-AD19-4ACE5D13C6E7}" type="pres">
      <dgm:prSet presAssocID="{6B3B1882-5386-4A03-B2F4-1372B5C89568}" presName="tx2" presStyleLbl="revTx" presStyleIdx="2" presStyleCnt="10"/>
      <dgm:spPr/>
      <dgm:t>
        <a:bodyPr/>
        <a:lstStyle/>
        <a:p>
          <a:endParaRPr lang="en-IN"/>
        </a:p>
      </dgm:t>
    </dgm:pt>
    <dgm:pt modelId="{13EAC3E6-E794-449C-94B7-023818555732}" type="pres">
      <dgm:prSet presAssocID="{6B3B1882-5386-4A03-B2F4-1372B5C89568}" presName="vert2" presStyleCnt="0"/>
      <dgm:spPr/>
    </dgm:pt>
    <dgm:pt modelId="{2297DE54-11EB-465E-9C71-144A4A0166FE}" type="pres">
      <dgm:prSet presAssocID="{6B3B1882-5386-4A03-B2F4-1372B5C89568}" presName="thinLine2b" presStyleLbl="callout" presStyleIdx="1" presStyleCnt="9"/>
      <dgm:spPr/>
    </dgm:pt>
    <dgm:pt modelId="{9568CE04-6A7D-4E34-A297-1A28C74F933B}" type="pres">
      <dgm:prSet presAssocID="{6B3B1882-5386-4A03-B2F4-1372B5C89568}" presName="vertSpace2b" presStyleCnt="0"/>
      <dgm:spPr/>
    </dgm:pt>
    <dgm:pt modelId="{B4527B6F-4C24-410F-B75B-BE0B4F0902C4}" type="pres">
      <dgm:prSet presAssocID="{219DE19F-4734-4351-BBB6-71E38B7E66BB}" presName="horz2" presStyleCnt="0"/>
      <dgm:spPr/>
    </dgm:pt>
    <dgm:pt modelId="{BD3451FA-6647-4130-BA2F-8587823BA6A6}" type="pres">
      <dgm:prSet presAssocID="{219DE19F-4734-4351-BBB6-71E38B7E66BB}" presName="horzSpace2" presStyleCnt="0"/>
      <dgm:spPr/>
    </dgm:pt>
    <dgm:pt modelId="{460954E4-0681-41EF-9F6F-DB49ECF7195C}" type="pres">
      <dgm:prSet presAssocID="{219DE19F-4734-4351-BBB6-71E38B7E66BB}" presName="tx2" presStyleLbl="revTx" presStyleIdx="3" presStyleCnt="10"/>
      <dgm:spPr/>
      <dgm:t>
        <a:bodyPr/>
        <a:lstStyle/>
        <a:p>
          <a:endParaRPr lang="en-IN"/>
        </a:p>
      </dgm:t>
    </dgm:pt>
    <dgm:pt modelId="{8C412465-3A20-4A73-B6F4-3E75CD27004F}" type="pres">
      <dgm:prSet presAssocID="{219DE19F-4734-4351-BBB6-71E38B7E66BB}" presName="vert2" presStyleCnt="0"/>
      <dgm:spPr/>
    </dgm:pt>
    <dgm:pt modelId="{3FAD1778-5FDF-434F-AB40-1F04DCD21829}" type="pres">
      <dgm:prSet presAssocID="{219DE19F-4734-4351-BBB6-71E38B7E66BB}" presName="thinLine2b" presStyleLbl="callout" presStyleIdx="2" presStyleCnt="9"/>
      <dgm:spPr/>
    </dgm:pt>
    <dgm:pt modelId="{766492D0-4586-4FA7-B0E6-8D2C05C3D590}" type="pres">
      <dgm:prSet presAssocID="{219DE19F-4734-4351-BBB6-71E38B7E66BB}" presName="vertSpace2b" presStyleCnt="0"/>
      <dgm:spPr/>
    </dgm:pt>
    <dgm:pt modelId="{0A628BB9-02A5-46D8-B964-EDF962A4549D}" type="pres">
      <dgm:prSet presAssocID="{6C101962-1B14-4215-B8D2-2B8C4E37A63C}" presName="horz2" presStyleCnt="0"/>
      <dgm:spPr/>
    </dgm:pt>
    <dgm:pt modelId="{458BF87C-1832-45F6-B4EF-3DF897BA29CC}" type="pres">
      <dgm:prSet presAssocID="{6C101962-1B14-4215-B8D2-2B8C4E37A63C}" presName="horzSpace2" presStyleCnt="0"/>
      <dgm:spPr/>
    </dgm:pt>
    <dgm:pt modelId="{F5804151-DF0E-46D3-942A-3939F9EB71A0}" type="pres">
      <dgm:prSet presAssocID="{6C101962-1B14-4215-B8D2-2B8C4E37A63C}" presName="tx2" presStyleLbl="revTx" presStyleIdx="4" presStyleCnt="10"/>
      <dgm:spPr/>
      <dgm:t>
        <a:bodyPr/>
        <a:lstStyle/>
        <a:p>
          <a:endParaRPr lang="en-IN"/>
        </a:p>
      </dgm:t>
    </dgm:pt>
    <dgm:pt modelId="{7E29AE13-777C-493A-B2D0-4486D1133629}" type="pres">
      <dgm:prSet presAssocID="{6C101962-1B14-4215-B8D2-2B8C4E37A63C}" presName="vert2" presStyleCnt="0"/>
      <dgm:spPr/>
    </dgm:pt>
    <dgm:pt modelId="{108FA092-6456-4587-B8BF-3E45F69132B9}" type="pres">
      <dgm:prSet presAssocID="{6C101962-1B14-4215-B8D2-2B8C4E37A63C}" presName="thinLine2b" presStyleLbl="callout" presStyleIdx="3" presStyleCnt="9"/>
      <dgm:spPr/>
    </dgm:pt>
    <dgm:pt modelId="{9443FE35-9959-42E0-910B-F369B40085A6}" type="pres">
      <dgm:prSet presAssocID="{6C101962-1B14-4215-B8D2-2B8C4E37A63C}" presName="vertSpace2b" presStyleCnt="0"/>
      <dgm:spPr/>
    </dgm:pt>
    <dgm:pt modelId="{D6972D1B-C74B-4160-B8F1-D14DF04F8D3F}" type="pres">
      <dgm:prSet presAssocID="{FCF7ED24-4774-4ABD-98B4-AAA3F6965DCF}" presName="horz2" presStyleCnt="0"/>
      <dgm:spPr/>
    </dgm:pt>
    <dgm:pt modelId="{08AD2213-9A68-448C-8546-1C3CE6D5CC76}" type="pres">
      <dgm:prSet presAssocID="{FCF7ED24-4774-4ABD-98B4-AAA3F6965DCF}" presName="horzSpace2" presStyleCnt="0"/>
      <dgm:spPr/>
    </dgm:pt>
    <dgm:pt modelId="{5869AC6B-E85B-4515-91DF-75DEDC6FA7F7}" type="pres">
      <dgm:prSet presAssocID="{FCF7ED24-4774-4ABD-98B4-AAA3F6965DCF}" presName="tx2" presStyleLbl="revTx" presStyleIdx="5" presStyleCnt="10"/>
      <dgm:spPr/>
      <dgm:t>
        <a:bodyPr/>
        <a:lstStyle/>
        <a:p>
          <a:endParaRPr lang="en-IN"/>
        </a:p>
      </dgm:t>
    </dgm:pt>
    <dgm:pt modelId="{6508C30D-FE6B-45B4-91E6-135A0BCF101C}" type="pres">
      <dgm:prSet presAssocID="{FCF7ED24-4774-4ABD-98B4-AAA3F6965DCF}" presName="vert2" presStyleCnt="0"/>
      <dgm:spPr/>
    </dgm:pt>
    <dgm:pt modelId="{2C0A6941-8556-4B94-B652-55D1FA0131FB}" type="pres">
      <dgm:prSet presAssocID="{FCF7ED24-4774-4ABD-98B4-AAA3F6965DCF}" presName="thinLine2b" presStyleLbl="callout" presStyleIdx="4" presStyleCnt="9"/>
      <dgm:spPr/>
    </dgm:pt>
    <dgm:pt modelId="{8832CBC6-16A5-481E-97BF-E0FACC96A290}" type="pres">
      <dgm:prSet presAssocID="{FCF7ED24-4774-4ABD-98B4-AAA3F6965DCF}" presName="vertSpace2b" presStyleCnt="0"/>
      <dgm:spPr/>
    </dgm:pt>
    <dgm:pt modelId="{B2BBA9C3-D438-424F-8AFB-5BDB56EEF632}" type="pres">
      <dgm:prSet presAssocID="{E00B8355-4F5E-41C9-912C-FD36D5935D3A}" presName="horz2" presStyleCnt="0"/>
      <dgm:spPr/>
    </dgm:pt>
    <dgm:pt modelId="{8C4995BE-56B0-4629-85FE-67E4BD5B45A3}" type="pres">
      <dgm:prSet presAssocID="{E00B8355-4F5E-41C9-912C-FD36D5935D3A}" presName="horzSpace2" presStyleCnt="0"/>
      <dgm:spPr/>
    </dgm:pt>
    <dgm:pt modelId="{7761F44F-2A95-424D-9B99-9D62AA1D25C3}" type="pres">
      <dgm:prSet presAssocID="{E00B8355-4F5E-41C9-912C-FD36D5935D3A}" presName="tx2" presStyleLbl="revTx" presStyleIdx="6" presStyleCnt="10"/>
      <dgm:spPr/>
      <dgm:t>
        <a:bodyPr/>
        <a:lstStyle/>
        <a:p>
          <a:endParaRPr lang="en-IN"/>
        </a:p>
      </dgm:t>
    </dgm:pt>
    <dgm:pt modelId="{67BCB2A3-BB22-41BE-95AD-5E5B243FFAB9}" type="pres">
      <dgm:prSet presAssocID="{E00B8355-4F5E-41C9-912C-FD36D5935D3A}" presName="vert2" presStyleCnt="0"/>
      <dgm:spPr/>
    </dgm:pt>
    <dgm:pt modelId="{25A8CDEB-2E2C-41CA-BCED-32307840533A}" type="pres">
      <dgm:prSet presAssocID="{E00B8355-4F5E-41C9-912C-FD36D5935D3A}" presName="thinLine2b" presStyleLbl="callout" presStyleIdx="5" presStyleCnt="9"/>
      <dgm:spPr/>
    </dgm:pt>
    <dgm:pt modelId="{1483FA60-1C5D-47D9-B6F4-8AC59D818EDC}" type="pres">
      <dgm:prSet presAssocID="{E00B8355-4F5E-41C9-912C-FD36D5935D3A}" presName="vertSpace2b" presStyleCnt="0"/>
      <dgm:spPr/>
    </dgm:pt>
    <dgm:pt modelId="{FC3CD822-FD59-479C-9A70-1414016C0006}" type="pres">
      <dgm:prSet presAssocID="{AF22B804-0815-4823-840C-ED854563D1E5}" presName="horz2" presStyleCnt="0"/>
      <dgm:spPr/>
    </dgm:pt>
    <dgm:pt modelId="{987A45BE-E2A9-4AB3-9D65-3A0372D59FAE}" type="pres">
      <dgm:prSet presAssocID="{AF22B804-0815-4823-840C-ED854563D1E5}" presName="horzSpace2" presStyleCnt="0"/>
      <dgm:spPr/>
    </dgm:pt>
    <dgm:pt modelId="{89F3095B-584A-4E44-8ECB-D4C9E393FF7C}" type="pres">
      <dgm:prSet presAssocID="{AF22B804-0815-4823-840C-ED854563D1E5}" presName="tx2" presStyleLbl="revTx" presStyleIdx="7" presStyleCnt="10"/>
      <dgm:spPr/>
      <dgm:t>
        <a:bodyPr/>
        <a:lstStyle/>
        <a:p>
          <a:endParaRPr lang="en-IN"/>
        </a:p>
      </dgm:t>
    </dgm:pt>
    <dgm:pt modelId="{196DD119-8642-45FF-A1FE-962DF06D0970}" type="pres">
      <dgm:prSet presAssocID="{AF22B804-0815-4823-840C-ED854563D1E5}" presName="vert2" presStyleCnt="0"/>
      <dgm:spPr/>
    </dgm:pt>
    <dgm:pt modelId="{CFAB35B8-24D8-4CA6-B319-CCE3564E5F16}" type="pres">
      <dgm:prSet presAssocID="{AF22B804-0815-4823-840C-ED854563D1E5}" presName="thinLine2b" presStyleLbl="callout" presStyleIdx="6" presStyleCnt="9"/>
      <dgm:spPr/>
    </dgm:pt>
    <dgm:pt modelId="{18ED3E5C-0F5D-419E-847D-1E00C8237AE8}" type="pres">
      <dgm:prSet presAssocID="{AF22B804-0815-4823-840C-ED854563D1E5}" presName="vertSpace2b" presStyleCnt="0"/>
      <dgm:spPr/>
    </dgm:pt>
    <dgm:pt modelId="{31328353-9088-4C96-B5AD-2F45518CE1D3}" type="pres">
      <dgm:prSet presAssocID="{65072F0C-33C8-433F-B489-2EAB4980B80D}" presName="horz2" presStyleCnt="0"/>
      <dgm:spPr/>
    </dgm:pt>
    <dgm:pt modelId="{66258791-ABB3-40DE-AE5B-F188F90581D3}" type="pres">
      <dgm:prSet presAssocID="{65072F0C-33C8-433F-B489-2EAB4980B80D}" presName="horzSpace2" presStyleCnt="0"/>
      <dgm:spPr/>
    </dgm:pt>
    <dgm:pt modelId="{7701698D-C078-4DFF-A2C1-F78448C3B8C3}" type="pres">
      <dgm:prSet presAssocID="{65072F0C-33C8-433F-B489-2EAB4980B80D}" presName="tx2" presStyleLbl="revTx" presStyleIdx="8" presStyleCnt="10"/>
      <dgm:spPr/>
      <dgm:t>
        <a:bodyPr/>
        <a:lstStyle/>
        <a:p>
          <a:endParaRPr lang="en-IN"/>
        </a:p>
      </dgm:t>
    </dgm:pt>
    <dgm:pt modelId="{02E97DB8-2930-44CD-A006-2C3AD1DDE9BB}" type="pres">
      <dgm:prSet presAssocID="{65072F0C-33C8-433F-B489-2EAB4980B80D}" presName="vert2" presStyleCnt="0"/>
      <dgm:spPr/>
    </dgm:pt>
    <dgm:pt modelId="{3BA81852-5458-481E-8553-8C31DD1A13BC}" type="pres">
      <dgm:prSet presAssocID="{65072F0C-33C8-433F-B489-2EAB4980B80D}" presName="thinLine2b" presStyleLbl="callout" presStyleIdx="7" presStyleCnt="9"/>
      <dgm:spPr/>
    </dgm:pt>
    <dgm:pt modelId="{386B3FE3-FCA0-46BE-9AC7-44BC4D65431D}" type="pres">
      <dgm:prSet presAssocID="{65072F0C-33C8-433F-B489-2EAB4980B80D}" presName="vertSpace2b" presStyleCnt="0"/>
      <dgm:spPr/>
    </dgm:pt>
    <dgm:pt modelId="{7FC82986-1CE4-4786-9D88-65D7E5083508}" type="pres">
      <dgm:prSet presAssocID="{6DA540AE-EA02-4A40-B320-1EB0474DF9B2}" presName="horz2" presStyleCnt="0"/>
      <dgm:spPr/>
    </dgm:pt>
    <dgm:pt modelId="{D3FAF6D3-B99A-46C3-8745-9EB0B7F385E2}" type="pres">
      <dgm:prSet presAssocID="{6DA540AE-EA02-4A40-B320-1EB0474DF9B2}" presName="horzSpace2" presStyleCnt="0"/>
      <dgm:spPr/>
    </dgm:pt>
    <dgm:pt modelId="{84768DCE-AF4F-4FDF-B8B7-8DA5A56FE3A1}" type="pres">
      <dgm:prSet presAssocID="{6DA540AE-EA02-4A40-B320-1EB0474DF9B2}" presName="tx2" presStyleLbl="revTx" presStyleIdx="9" presStyleCnt="10"/>
      <dgm:spPr/>
      <dgm:t>
        <a:bodyPr/>
        <a:lstStyle/>
        <a:p>
          <a:endParaRPr lang="en-IN"/>
        </a:p>
      </dgm:t>
    </dgm:pt>
    <dgm:pt modelId="{25ABA0A2-25F7-4C3E-AF3B-81995FB5374D}" type="pres">
      <dgm:prSet presAssocID="{6DA540AE-EA02-4A40-B320-1EB0474DF9B2}" presName="vert2" presStyleCnt="0"/>
      <dgm:spPr/>
    </dgm:pt>
    <dgm:pt modelId="{C2CB74D1-0B9B-4476-9CE8-71E1E87E667B}" type="pres">
      <dgm:prSet presAssocID="{6DA540AE-EA02-4A40-B320-1EB0474DF9B2}" presName="thinLine2b" presStyleLbl="callout" presStyleIdx="8" presStyleCnt="9"/>
      <dgm:spPr/>
    </dgm:pt>
    <dgm:pt modelId="{DA28B5D7-77C5-45C2-ACD0-0BBE070FC7B0}" type="pres">
      <dgm:prSet presAssocID="{6DA540AE-EA02-4A40-B320-1EB0474DF9B2}" presName="vertSpace2b" presStyleCnt="0"/>
      <dgm:spPr/>
    </dgm:pt>
  </dgm:ptLst>
  <dgm:cxnLst>
    <dgm:cxn modelId="{12C7F0AA-4FF6-434C-AB8C-A38FE9C06861}" type="presOf" srcId="{219DE19F-4734-4351-BBB6-71E38B7E66BB}" destId="{460954E4-0681-41EF-9F6F-DB49ECF7195C}" srcOrd="0" destOrd="0" presId="urn:microsoft.com/office/officeart/2008/layout/LinedList"/>
    <dgm:cxn modelId="{AFC2F134-B8F9-4D7A-BE3C-4B58C6A3C300}" type="presOf" srcId="{FCF7ED24-4774-4ABD-98B4-AAA3F6965DCF}" destId="{5869AC6B-E85B-4515-91DF-75DEDC6FA7F7}" srcOrd="0" destOrd="0" presId="urn:microsoft.com/office/officeart/2008/layout/LinedList"/>
    <dgm:cxn modelId="{49F27DFB-EDE0-41F7-9C9D-09BD893578F4}" type="presOf" srcId="{6DA540AE-EA02-4A40-B320-1EB0474DF9B2}" destId="{84768DCE-AF4F-4FDF-B8B7-8DA5A56FE3A1}" srcOrd="0" destOrd="0" presId="urn:microsoft.com/office/officeart/2008/layout/LinedList"/>
    <dgm:cxn modelId="{DD8D1F2C-1C39-4155-BAD4-6E502A5CD7DA}" srcId="{AA66A777-14BC-46E9-B1E2-82D6F1172F67}" destId="{6DA540AE-EA02-4A40-B320-1EB0474DF9B2}" srcOrd="8" destOrd="0" parTransId="{279948F0-2A06-4F00-B28F-EEC56CBC78A0}" sibTransId="{AAECA5E2-7581-4110-81A8-19D4785B48FC}"/>
    <dgm:cxn modelId="{8CC82871-6E9D-4F78-A4D9-3647DD56D08E}" srcId="{AA66A777-14BC-46E9-B1E2-82D6F1172F67}" destId="{E00B8355-4F5E-41C9-912C-FD36D5935D3A}" srcOrd="5" destOrd="0" parTransId="{A893F8AA-F748-4C0A-BF42-B41D95EE80C2}" sibTransId="{1DA141CD-C940-4BD5-94A3-1CA5A1C2FCE3}"/>
    <dgm:cxn modelId="{9D4F483D-82EF-46F2-A846-48CD255E8663}" type="presOf" srcId="{E00B8355-4F5E-41C9-912C-FD36D5935D3A}" destId="{7761F44F-2A95-424D-9B99-9D62AA1D25C3}" srcOrd="0" destOrd="0" presId="urn:microsoft.com/office/officeart/2008/layout/LinedList"/>
    <dgm:cxn modelId="{6089D418-F42D-43CD-863A-C4A034FF2BA3}" type="presOf" srcId="{80F27B97-95EC-4A0A-A452-D4960E49977E}" destId="{19EEF0FC-E330-4582-9E9A-C15894DDF84A}" srcOrd="0" destOrd="0" presId="urn:microsoft.com/office/officeart/2008/layout/LinedList"/>
    <dgm:cxn modelId="{138990A2-64B3-4B40-B6FB-36F92D95DD15}" srcId="{C0784645-76F4-479E-A75A-4C657753A3CC}" destId="{AA66A777-14BC-46E9-B1E2-82D6F1172F67}" srcOrd="0" destOrd="0" parTransId="{FD2043A8-8B6F-4E6A-9AAA-2825EC5CBE02}" sibTransId="{241CECE1-F7CF-4206-A481-DFF2DAADAF21}"/>
    <dgm:cxn modelId="{1DCA2D84-0E1F-42E6-8792-68B5A031BE9C}" type="presOf" srcId="{65072F0C-33C8-433F-B489-2EAB4980B80D}" destId="{7701698D-C078-4DFF-A2C1-F78448C3B8C3}" srcOrd="0" destOrd="0" presId="urn:microsoft.com/office/officeart/2008/layout/LinedList"/>
    <dgm:cxn modelId="{2F2808F6-E858-42F5-BD18-492C8B637D7B}" type="presOf" srcId="{6B3B1882-5386-4A03-B2F4-1372B5C89568}" destId="{5C2959F8-74E5-4A73-AD19-4ACE5D13C6E7}" srcOrd="0" destOrd="0" presId="urn:microsoft.com/office/officeart/2008/layout/LinedList"/>
    <dgm:cxn modelId="{E7C4E0E7-522F-48D8-AB0F-64AFF5EE71FB}" srcId="{AA66A777-14BC-46E9-B1E2-82D6F1172F67}" destId="{AF22B804-0815-4823-840C-ED854563D1E5}" srcOrd="6" destOrd="0" parTransId="{2422BAA6-5137-45F9-B44B-A0D88DF958AB}" sibTransId="{7287FB10-34E5-4B5C-9560-0B84BC6F8E89}"/>
    <dgm:cxn modelId="{8C37119A-1AE5-4F63-A045-736D164D15EF}" type="presOf" srcId="{C0784645-76F4-479E-A75A-4C657753A3CC}" destId="{B1C4E4A4-72B9-4E13-87FA-B8CCF8C0C114}" srcOrd="0" destOrd="0" presId="urn:microsoft.com/office/officeart/2008/layout/LinedList"/>
    <dgm:cxn modelId="{B5206156-10E3-4D87-876F-C318FBD4BAA2}" srcId="{AA66A777-14BC-46E9-B1E2-82D6F1172F67}" destId="{6B3B1882-5386-4A03-B2F4-1372B5C89568}" srcOrd="1" destOrd="0" parTransId="{E1CF1844-E5F3-46CB-AEA5-368F084EEBB4}" sibTransId="{3C5D02F8-286B-4609-8CF5-F2E1FBECD1A3}"/>
    <dgm:cxn modelId="{2BA7A6AA-C47F-4607-9BF4-E8353B68DE3D}" srcId="{AA66A777-14BC-46E9-B1E2-82D6F1172F67}" destId="{6C101962-1B14-4215-B8D2-2B8C4E37A63C}" srcOrd="3" destOrd="0" parTransId="{94E15C8C-FD13-4BA0-AF96-2FF0A0AB6039}" sibTransId="{F79DB45E-9197-4346-B275-3773AAB733E1}"/>
    <dgm:cxn modelId="{9C427D7F-ACFD-49C3-B1DB-FCB4042DB7B3}" type="presOf" srcId="{AF22B804-0815-4823-840C-ED854563D1E5}" destId="{89F3095B-584A-4E44-8ECB-D4C9E393FF7C}" srcOrd="0" destOrd="0" presId="urn:microsoft.com/office/officeart/2008/layout/LinedList"/>
    <dgm:cxn modelId="{BE400B0F-B365-4618-B261-C796CD697687}" srcId="{AA66A777-14BC-46E9-B1E2-82D6F1172F67}" destId="{FCF7ED24-4774-4ABD-98B4-AAA3F6965DCF}" srcOrd="4" destOrd="0" parTransId="{C87CFD74-AC1A-480E-8448-AC245885F1BA}" sibTransId="{175F262A-93C2-49FE-8297-A7C05E98434F}"/>
    <dgm:cxn modelId="{F675E4DC-35F1-4A14-AA51-085AC6349621}" srcId="{AA66A777-14BC-46E9-B1E2-82D6F1172F67}" destId="{219DE19F-4734-4351-BBB6-71E38B7E66BB}" srcOrd="2" destOrd="0" parTransId="{644278D3-5985-4F5A-AFCB-CE7157D0A9D2}" sibTransId="{DC4FFA8D-AD8C-4730-AF18-2CC8BADA4216}"/>
    <dgm:cxn modelId="{A06619E8-F774-4416-ABDB-0DE2B016B62B}" type="presOf" srcId="{6C101962-1B14-4215-B8D2-2B8C4E37A63C}" destId="{F5804151-DF0E-46D3-942A-3939F9EB71A0}" srcOrd="0" destOrd="0" presId="urn:microsoft.com/office/officeart/2008/layout/LinedList"/>
    <dgm:cxn modelId="{CBB1A7DA-E58D-410F-B0C8-09FA0A956547}" srcId="{AA66A777-14BC-46E9-B1E2-82D6F1172F67}" destId="{80F27B97-95EC-4A0A-A452-D4960E49977E}" srcOrd="0" destOrd="0" parTransId="{C6BDC6FF-CD8C-4976-9038-4F193A6C60EF}" sibTransId="{1EDBD584-8563-497E-8E5A-BAB9F5140BE7}"/>
    <dgm:cxn modelId="{27C8D705-9CDB-48AC-BE23-E3EE6DC9FCE0}" type="presOf" srcId="{AA66A777-14BC-46E9-B1E2-82D6F1172F67}" destId="{E05E024E-864A-4A33-BB23-6557C1637B16}" srcOrd="0" destOrd="0" presId="urn:microsoft.com/office/officeart/2008/layout/LinedList"/>
    <dgm:cxn modelId="{79FCE6BD-43F6-46F5-ACCE-30ADEE0870E8}" srcId="{AA66A777-14BC-46E9-B1E2-82D6F1172F67}" destId="{65072F0C-33C8-433F-B489-2EAB4980B80D}" srcOrd="7" destOrd="0" parTransId="{2A0FE158-42ED-4691-B50C-B5EFC03C4659}" sibTransId="{C454E141-120E-46AA-BFD6-E89A6D801E2B}"/>
    <dgm:cxn modelId="{02A8ABAD-2162-462A-B884-B2EA2AA0B159}" type="presParOf" srcId="{B1C4E4A4-72B9-4E13-87FA-B8CCF8C0C114}" destId="{DE1EF77F-DBD8-4006-AB84-B966EF1FF58B}" srcOrd="0" destOrd="0" presId="urn:microsoft.com/office/officeart/2008/layout/LinedList"/>
    <dgm:cxn modelId="{765B3C2D-C650-44FD-A4B4-C2AA448090A6}" type="presParOf" srcId="{B1C4E4A4-72B9-4E13-87FA-B8CCF8C0C114}" destId="{FCDF204D-3E67-487F-86E7-4FBCDFA2FBA2}" srcOrd="1" destOrd="0" presId="urn:microsoft.com/office/officeart/2008/layout/LinedList"/>
    <dgm:cxn modelId="{B0180A78-4625-48FA-ABD2-70E3968FBA20}" type="presParOf" srcId="{FCDF204D-3E67-487F-86E7-4FBCDFA2FBA2}" destId="{E05E024E-864A-4A33-BB23-6557C1637B16}" srcOrd="0" destOrd="0" presId="urn:microsoft.com/office/officeart/2008/layout/LinedList"/>
    <dgm:cxn modelId="{3461C0EC-DCB4-4F87-A930-05306C6B2842}" type="presParOf" srcId="{FCDF204D-3E67-487F-86E7-4FBCDFA2FBA2}" destId="{E78985C9-2438-4BDE-BEFF-8D0919300E9C}" srcOrd="1" destOrd="0" presId="urn:microsoft.com/office/officeart/2008/layout/LinedList"/>
    <dgm:cxn modelId="{4BB4CC8A-A60F-4881-8E51-1DCA3DF9992A}" type="presParOf" srcId="{E78985C9-2438-4BDE-BEFF-8D0919300E9C}" destId="{D91DBC88-0B1D-4894-B3BB-01A37A629274}" srcOrd="0" destOrd="0" presId="urn:microsoft.com/office/officeart/2008/layout/LinedList"/>
    <dgm:cxn modelId="{2960473A-EFD7-4B1A-B708-26646DFDDE9B}" type="presParOf" srcId="{E78985C9-2438-4BDE-BEFF-8D0919300E9C}" destId="{AA0FC4FD-A5DF-4D12-8CC6-162D002D8E94}" srcOrd="1" destOrd="0" presId="urn:microsoft.com/office/officeart/2008/layout/LinedList"/>
    <dgm:cxn modelId="{02A47A73-9F9F-4CFD-8F27-7541EE60D297}" type="presParOf" srcId="{AA0FC4FD-A5DF-4D12-8CC6-162D002D8E94}" destId="{E3E271D5-D9BC-4070-923F-9A6A4BC6CD0A}" srcOrd="0" destOrd="0" presId="urn:microsoft.com/office/officeart/2008/layout/LinedList"/>
    <dgm:cxn modelId="{762AC337-5D96-4063-89A2-22AEA3613700}" type="presParOf" srcId="{AA0FC4FD-A5DF-4D12-8CC6-162D002D8E94}" destId="{19EEF0FC-E330-4582-9E9A-C15894DDF84A}" srcOrd="1" destOrd="0" presId="urn:microsoft.com/office/officeart/2008/layout/LinedList"/>
    <dgm:cxn modelId="{FF5A88F7-8B40-4CC8-A091-04AB86273CB1}" type="presParOf" srcId="{AA0FC4FD-A5DF-4D12-8CC6-162D002D8E94}" destId="{F32F5497-2FCB-4D05-9133-E82C5CE607CC}" srcOrd="2" destOrd="0" presId="urn:microsoft.com/office/officeart/2008/layout/LinedList"/>
    <dgm:cxn modelId="{C5437354-4922-4EAF-936B-16976EB0B9D6}" type="presParOf" srcId="{E78985C9-2438-4BDE-BEFF-8D0919300E9C}" destId="{44DBEE5B-7D0F-4463-8047-2FD1E840EF48}" srcOrd="2" destOrd="0" presId="urn:microsoft.com/office/officeart/2008/layout/LinedList"/>
    <dgm:cxn modelId="{E6E007F3-D4E0-48C3-B0FA-8B2A761B8733}" type="presParOf" srcId="{E78985C9-2438-4BDE-BEFF-8D0919300E9C}" destId="{77D60A9E-86FF-4189-8153-00F825147B1D}" srcOrd="3" destOrd="0" presId="urn:microsoft.com/office/officeart/2008/layout/LinedList"/>
    <dgm:cxn modelId="{CA46C5ED-481F-4E23-84DA-A32420B24E10}" type="presParOf" srcId="{E78985C9-2438-4BDE-BEFF-8D0919300E9C}" destId="{AE2AA2F4-AE34-4F3C-9F84-C42C3B2AE368}" srcOrd="4" destOrd="0" presId="urn:microsoft.com/office/officeart/2008/layout/LinedList"/>
    <dgm:cxn modelId="{70590117-72D2-4676-BB3A-061D9F468AD6}" type="presParOf" srcId="{AE2AA2F4-AE34-4F3C-9F84-C42C3B2AE368}" destId="{8CC493AC-0DFC-4080-8EA1-68A6040B03D9}" srcOrd="0" destOrd="0" presId="urn:microsoft.com/office/officeart/2008/layout/LinedList"/>
    <dgm:cxn modelId="{4DB23D1E-0215-4995-8278-DE7C7F76D0BD}" type="presParOf" srcId="{AE2AA2F4-AE34-4F3C-9F84-C42C3B2AE368}" destId="{5C2959F8-74E5-4A73-AD19-4ACE5D13C6E7}" srcOrd="1" destOrd="0" presId="urn:microsoft.com/office/officeart/2008/layout/LinedList"/>
    <dgm:cxn modelId="{E74E6CC2-8827-4895-B1CC-1C490C72577A}" type="presParOf" srcId="{AE2AA2F4-AE34-4F3C-9F84-C42C3B2AE368}" destId="{13EAC3E6-E794-449C-94B7-023818555732}" srcOrd="2" destOrd="0" presId="urn:microsoft.com/office/officeart/2008/layout/LinedList"/>
    <dgm:cxn modelId="{2A334C6E-9A33-4C48-B72F-A9B5CAC30429}" type="presParOf" srcId="{E78985C9-2438-4BDE-BEFF-8D0919300E9C}" destId="{2297DE54-11EB-465E-9C71-144A4A0166FE}" srcOrd="5" destOrd="0" presId="urn:microsoft.com/office/officeart/2008/layout/LinedList"/>
    <dgm:cxn modelId="{9EB6AA79-BBBE-42ED-9266-D7C91EA24DAD}" type="presParOf" srcId="{E78985C9-2438-4BDE-BEFF-8D0919300E9C}" destId="{9568CE04-6A7D-4E34-A297-1A28C74F933B}" srcOrd="6" destOrd="0" presId="urn:microsoft.com/office/officeart/2008/layout/LinedList"/>
    <dgm:cxn modelId="{5915E82B-7B35-40E6-ADBC-DF45C2BBFBA9}" type="presParOf" srcId="{E78985C9-2438-4BDE-BEFF-8D0919300E9C}" destId="{B4527B6F-4C24-410F-B75B-BE0B4F0902C4}" srcOrd="7" destOrd="0" presId="urn:microsoft.com/office/officeart/2008/layout/LinedList"/>
    <dgm:cxn modelId="{E0DAEC1C-BF0C-48EE-9225-C4D5ED601A90}" type="presParOf" srcId="{B4527B6F-4C24-410F-B75B-BE0B4F0902C4}" destId="{BD3451FA-6647-4130-BA2F-8587823BA6A6}" srcOrd="0" destOrd="0" presId="urn:microsoft.com/office/officeart/2008/layout/LinedList"/>
    <dgm:cxn modelId="{B3412A33-C41E-4692-8649-8319C4A18A50}" type="presParOf" srcId="{B4527B6F-4C24-410F-B75B-BE0B4F0902C4}" destId="{460954E4-0681-41EF-9F6F-DB49ECF7195C}" srcOrd="1" destOrd="0" presId="urn:microsoft.com/office/officeart/2008/layout/LinedList"/>
    <dgm:cxn modelId="{9CB67F81-8C5A-416D-85BA-A51B9DFD383E}" type="presParOf" srcId="{B4527B6F-4C24-410F-B75B-BE0B4F0902C4}" destId="{8C412465-3A20-4A73-B6F4-3E75CD27004F}" srcOrd="2" destOrd="0" presId="urn:microsoft.com/office/officeart/2008/layout/LinedList"/>
    <dgm:cxn modelId="{27760829-E454-4A18-9BD1-95E1C68F239A}" type="presParOf" srcId="{E78985C9-2438-4BDE-BEFF-8D0919300E9C}" destId="{3FAD1778-5FDF-434F-AB40-1F04DCD21829}" srcOrd="8" destOrd="0" presId="urn:microsoft.com/office/officeart/2008/layout/LinedList"/>
    <dgm:cxn modelId="{AA9183D8-B905-4597-9025-9279D863CEA0}" type="presParOf" srcId="{E78985C9-2438-4BDE-BEFF-8D0919300E9C}" destId="{766492D0-4586-4FA7-B0E6-8D2C05C3D590}" srcOrd="9" destOrd="0" presId="urn:microsoft.com/office/officeart/2008/layout/LinedList"/>
    <dgm:cxn modelId="{37BF388F-C248-4FB8-BF38-F324B621E3D9}" type="presParOf" srcId="{E78985C9-2438-4BDE-BEFF-8D0919300E9C}" destId="{0A628BB9-02A5-46D8-B964-EDF962A4549D}" srcOrd="10" destOrd="0" presId="urn:microsoft.com/office/officeart/2008/layout/LinedList"/>
    <dgm:cxn modelId="{AA045E57-5DCD-4AE5-B7DB-ED579B7DC799}" type="presParOf" srcId="{0A628BB9-02A5-46D8-B964-EDF962A4549D}" destId="{458BF87C-1832-45F6-B4EF-3DF897BA29CC}" srcOrd="0" destOrd="0" presId="urn:microsoft.com/office/officeart/2008/layout/LinedList"/>
    <dgm:cxn modelId="{09C80A35-BCA4-4CEA-A046-0DF2A4960AB9}" type="presParOf" srcId="{0A628BB9-02A5-46D8-B964-EDF962A4549D}" destId="{F5804151-DF0E-46D3-942A-3939F9EB71A0}" srcOrd="1" destOrd="0" presId="urn:microsoft.com/office/officeart/2008/layout/LinedList"/>
    <dgm:cxn modelId="{423E6416-5579-4BDB-9B45-536845E52E15}" type="presParOf" srcId="{0A628BB9-02A5-46D8-B964-EDF962A4549D}" destId="{7E29AE13-777C-493A-B2D0-4486D1133629}" srcOrd="2" destOrd="0" presId="urn:microsoft.com/office/officeart/2008/layout/LinedList"/>
    <dgm:cxn modelId="{342B8984-4572-431E-8805-E494486C565D}" type="presParOf" srcId="{E78985C9-2438-4BDE-BEFF-8D0919300E9C}" destId="{108FA092-6456-4587-B8BF-3E45F69132B9}" srcOrd="11" destOrd="0" presId="urn:microsoft.com/office/officeart/2008/layout/LinedList"/>
    <dgm:cxn modelId="{C124CD9D-3E96-404A-8A53-52F456A2C05F}" type="presParOf" srcId="{E78985C9-2438-4BDE-BEFF-8D0919300E9C}" destId="{9443FE35-9959-42E0-910B-F369B40085A6}" srcOrd="12" destOrd="0" presId="urn:microsoft.com/office/officeart/2008/layout/LinedList"/>
    <dgm:cxn modelId="{B7604F4E-907F-45B6-94BE-BFD18F702488}" type="presParOf" srcId="{E78985C9-2438-4BDE-BEFF-8D0919300E9C}" destId="{D6972D1B-C74B-4160-B8F1-D14DF04F8D3F}" srcOrd="13" destOrd="0" presId="urn:microsoft.com/office/officeart/2008/layout/LinedList"/>
    <dgm:cxn modelId="{08A87E15-59E2-4D01-BC80-C9BEA8531159}" type="presParOf" srcId="{D6972D1B-C74B-4160-B8F1-D14DF04F8D3F}" destId="{08AD2213-9A68-448C-8546-1C3CE6D5CC76}" srcOrd="0" destOrd="0" presId="urn:microsoft.com/office/officeart/2008/layout/LinedList"/>
    <dgm:cxn modelId="{2EF880F9-0AE9-483A-9C82-79A083F7A746}" type="presParOf" srcId="{D6972D1B-C74B-4160-B8F1-D14DF04F8D3F}" destId="{5869AC6B-E85B-4515-91DF-75DEDC6FA7F7}" srcOrd="1" destOrd="0" presId="urn:microsoft.com/office/officeart/2008/layout/LinedList"/>
    <dgm:cxn modelId="{E769FDE6-A5D8-41B4-AA1E-A7173584BFFF}" type="presParOf" srcId="{D6972D1B-C74B-4160-B8F1-D14DF04F8D3F}" destId="{6508C30D-FE6B-45B4-91E6-135A0BCF101C}" srcOrd="2" destOrd="0" presId="urn:microsoft.com/office/officeart/2008/layout/LinedList"/>
    <dgm:cxn modelId="{7832159A-7ADB-47E3-A224-FF2880612F8C}" type="presParOf" srcId="{E78985C9-2438-4BDE-BEFF-8D0919300E9C}" destId="{2C0A6941-8556-4B94-B652-55D1FA0131FB}" srcOrd="14" destOrd="0" presId="urn:microsoft.com/office/officeart/2008/layout/LinedList"/>
    <dgm:cxn modelId="{06D9C0B6-C2B3-44E9-A094-D5F605762081}" type="presParOf" srcId="{E78985C9-2438-4BDE-BEFF-8D0919300E9C}" destId="{8832CBC6-16A5-481E-97BF-E0FACC96A290}" srcOrd="15" destOrd="0" presId="urn:microsoft.com/office/officeart/2008/layout/LinedList"/>
    <dgm:cxn modelId="{424BD5AB-258E-4562-9331-17695AED4CE7}" type="presParOf" srcId="{E78985C9-2438-4BDE-BEFF-8D0919300E9C}" destId="{B2BBA9C3-D438-424F-8AFB-5BDB56EEF632}" srcOrd="16" destOrd="0" presId="urn:microsoft.com/office/officeart/2008/layout/LinedList"/>
    <dgm:cxn modelId="{4ABCA2FE-86DB-4A7A-BFD9-7092BD95A371}" type="presParOf" srcId="{B2BBA9C3-D438-424F-8AFB-5BDB56EEF632}" destId="{8C4995BE-56B0-4629-85FE-67E4BD5B45A3}" srcOrd="0" destOrd="0" presId="urn:microsoft.com/office/officeart/2008/layout/LinedList"/>
    <dgm:cxn modelId="{F7342F7C-5B8C-44F4-9550-EEEFC83CB0E5}" type="presParOf" srcId="{B2BBA9C3-D438-424F-8AFB-5BDB56EEF632}" destId="{7761F44F-2A95-424D-9B99-9D62AA1D25C3}" srcOrd="1" destOrd="0" presId="urn:microsoft.com/office/officeart/2008/layout/LinedList"/>
    <dgm:cxn modelId="{D515193E-C056-4F18-B3FA-6692E94DCD05}" type="presParOf" srcId="{B2BBA9C3-D438-424F-8AFB-5BDB56EEF632}" destId="{67BCB2A3-BB22-41BE-95AD-5E5B243FFAB9}" srcOrd="2" destOrd="0" presId="urn:microsoft.com/office/officeart/2008/layout/LinedList"/>
    <dgm:cxn modelId="{C2951F12-9F8C-4B69-BF65-904F38DDE038}" type="presParOf" srcId="{E78985C9-2438-4BDE-BEFF-8D0919300E9C}" destId="{25A8CDEB-2E2C-41CA-BCED-32307840533A}" srcOrd="17" destOrd="0" presId="urn:microsoft.com/office/officeart/2008/layout/LinedList"/>
    <dgm:cxn modelId="{1C6809B8-D523-4BD7-B710-BBE5893B25F8}" type="presParOf" srcId="{E78985C9-2438-4BDE-BEFF-8D0919300E9C}" destId="{1483FA60-1C5D-47D9-B6F4-8AC59D818EDC}" srcOrd="18" destOrd="0" presId="urn:microsoft.com/office/officeart/2008/layout/LinedList"/>
    <dgm:cxn modelId="{4BF50D8A-22EC-4867-BEF8-5F4DDA70125A}" type="presParOf" srcId="{E78985C9-2438-4BDE-BEFF-8D0919300E9C}" destId="{FC3CD822-FD59-479C-9A70-1414016C0006}" srcOrd="19" destOrd="0" presId="urn:microsoft.com/office/officeart/2008/layout/LinedList"/>
    <dgm:cxn modelId="{0A024D98-D214-46DE-B6CE-62D6E71CD94E}" type="presParOf" srcId="{FC3CD822-FD59-479C-9A70-1414016C0006}" destId="{987A45BE-E2A9-4AB3-9D65-3A0372D59FAE}" srcOrd="0" destOrd="0" presId="urn:microsoft.com/office/officeart/2008/layout/LinedList"/>
    <dgm:cxn modelId="{3F79BF5A-45FF-4079-A942-0CCBA4D10A09}" type="presParOf" srcId="{FC3CD822-FD59-479C-9A70-1414016C0006}" destId="{89F3095B-584A-4E44-8ECB-D4C9E393FF7C}" srcOrd="1" destOrd="0" presId="urn:microsoft.com/office/officeart/2008/layout/LinedList"/>
    <dgm:cxn modelId="{40AF21D8-4270-4B64-A6F7-4AA7B322BCF7}" type="presParOf" srcId="{FC3CD822-FD59-479C-9A70-1414016C0006}" destId="{196DD119-8642-45FF-A1FE-962DF06D0970}" srcOrd="2" destOrd="0" presId="urn:microsoft.com/office/officeart/2008/layout/LinedList"/>
    <dgm:cxn modelId="{4775E245-9F2F-4FA5-AD19-BBD41BC2D3DF}" type="presParOf" srcId="{E78985C9-2438-4BDE-BEFF-8D0919300E9C}" destId="{CFAB35B8-24D8-4CA6-B319-CCE3564E5F16}" srcOrd="20" destOrd="0" presId="urn:microsoft.com/office/officeart/2008/layout/LinedList"/>
    <dgm:cxn modelId="{5133DBF5-1557-430D-898A-03C66580501C}" type="presParOf" srcId="{E78985C9-2438-4BDE-BEFF-8D0919300E9C}" destId="{18ED3E5C-0F5D-419E-847D-1E00C8237AE8}" srcOrd="21" destOrd="0" presId="urn:microsoft.com/office/officeart/2008/layout/LinedList"/>
    <dgm:cxn modelId="{8BC38673-6F33-4894-AB21-446C6C3E17AE}" type="presParOf" srcId="{E78985C9-2438-4BDE-BEFF-8D0919300E9C}" destId="{31328353-9088-4C96-B5AD-2F45518CE1D3}" srcOrd="22" destOrd="0" presId="urn:microsoft.com/office/officeart/2008/layout/LinedList"/>
    <dgm:cxn modelId="{4582C29E-8DA6-4BD0-9352-2B9BC29C9731}" type="presParOf" srcId="{31328353-9088-4C96-B5AD-2F45518CE1D3}" destId="{66258791-ABB3-40DE-AE5B-F188F90581D3}" srcOrd="0" destOrd="0" presId="urn:microsoft.com/office/officeart/2008/layout/LinedList"/>
    <dgm:cxn modelId="{4943CB0B-4379-48A4-B7EC-D1B90549C402}" type="presParOf" srcId="{31328353-9088-4C96-B5AD-2F45518CE1D3}" destId="{7701698D-C078-4DFF-A2C1-F78448C3B8C3}" srcOrd="1" destOrd="0" presId="urn:microsoft.com/office/officeart/2008/layout/LinedList"/>
    <dgm:cxn modelId="{4475B644-4DCF-42E9-B0C1-7CF7DCA4668E}" type="presParOf" srcId="{31328353-9088-4C96-B5AD-2F45518CE1D3}" destId="{02E97DB8-2930-44CD-A006-2C3AD1DDE9BB}" srcOrd="2" destOrd="0" presId="urn:microsoft.com/office/officeart/2008/layout/LinedList"/>
    <dgm:cxn modelId="{F9DDAD3B-8A09-49C0-B149-C6A790E1FFC2}" type="presParOf" srcId="{E78985C9-2438-4BDE-BEFF-8D0919300E9C}" destId="{3BA81852-5458-481E-8553-8C31DD1A13BC}" srcOrd="23" destOrd="0" presId="urn:microsoft.com/office/officeart/2008/layout/LinedList"/>
    <dgm:cxn modelId="{C2E67F6E-4303-489E-A13C-96FCD2D4875B}" type="presParOf" srcId="{E78985C9-2438-4BDE-BEFF-8D0919300E9C}" destId="{386B3FE3-FCA0-46BE-9AC7-44BC4D65431D}" srcOrd="24" destOrd="0" presId="urn:microsoft.com/office/officeart/2008/layout/LinedList"/>
    <dgm:cxn modelId="{4CA4FE13-304C-40F9-A594-C98B2886F795}" type="presParOf" srcId="{E78985C9-2438-4BDE-BEFF-8D0919300E9C}" destId="{7FC82986-1CE4-4786-9D88-65D7E5083508}" srcOrd="25" destOrd="0" presId="urn:microsoft.com/office/officeart/2008/layout/LinedList"/>
    <dgm:cxn modelId="{D3642FE0-2DB1-42B5-BC68-29BCCC240978}" type="presParOf" srcId="{7FC82986-1CE4-4786-9D88-65D7E5083508}" destId="{D3FAF6D3-B99A-46C3-8745-9EB0B7F385E2}" srcOrd="0" destOrd="0" presId="urn:microsoft.com/office/officeart/2008/layout/LinedList"/>
    <dgm:cxn modelId="{B6406BE2-36C2-4050-8961-CBFCB6A73E47}" type="presParOf" srcId="{7FC82986-1CE4-4786-9D88-65D7E5083508}" destId="{84768DCE-AF4F-4FDF-B8B7-8DA5A56FE3A1}" srcOrd="1" destOrd="0" presId="urn:microsoft.com/office/officeart/2008/layout/LinedList"/>
    <dgm:cxn modelId="{7538BF49-EE2A-441E-92B5-1A1CC1F1E562}" type="presParOf" srcId="{7FC82986-1CE4-4786-9D88-65D7E5083508}" destId="{25ABA0A2-25F7-4C3E-AF3B-81995FB5374D}" srcOrd="2" destOrd="0" presId="urn:microsoft.com/office/officeart/2008/layout/LinedList"/>
    <dgm:cxn modelId="{A92EC928-3210-4982-9A0A-591205211C90}" type="presParOf" srcId="{E78985C9-2438-4BDE-BEFF-8D0919300E9C}" destId="{C2CB74D1-0B9B-4476-9CE8-71E1E87E667B}" srcOrd="26" destOrd="0" presId="urn:microsoft.com/office/officeart/2008/layout/LinedList"/>
    <dgm:cxn modelId="{B2570315-FF4A-4526-B989-EF39C87B32E3}" type="presParOf" srcId="{E78985C9-2438-4BDE-BEFF-8D0919300E9C}" destId="{DA28B5D7-77C5-45C2-ACD0-0BBE070FC7B0}"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364A04-A364-413E-997B-C04DA653083C}" type="datetimeFigureOut">
              <a:rPr lang="en-IN" smtClean="0"/>
              <a:t>01-08-2024</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015CF5-FB45-4ADA-9A57-3AF3459CF1E2}" type="slidenum">
              <a:rPr lang="en-IN" smtClean="0"/>
              <a:t>‹#›</a:t>
            </a:fld>
            <a:endParaRPr lang="en-IN" dirty="0"/>
          </a:p>
        </p:txBody>
      </p:sp>
    </p:spTree>
    <p:extLst>
      <p:ext uri="{BB962C8B-B14F-4D97-AF65-F5344CB8AC3E}">
        <p14:creationId xmlns:p14="http://schemas.microsoft.com/office/powerpoint/2010/main" val="1130673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2E015CF5-FB45-4ADA-9A57-3AF3459CF1E2}" type="slidenum">
              <a:rPr lang="en-IN" smtClean="0"/>
              <a:t>2</a:t>
            </a:fld>
            <a:endParaRPr lang="en-IN" dirty="0"/>
          </a:p>
        </p:txBody>
      </p:sp>
    </p:spTree>
    <p:extLst>
      <p:ext uri="{BB962C8B-B14F-4D97-AF65-F5344CB8AC3E}">
        <p14:creationId xmlns:p14="http://schemas.microsoft.com/office/powerpoint/2010/main" val="3437333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2E015CF5-FB45-4ADA-9A57-3AF3459CF1E2}" type="slidenum">
              <a:rPr lang="en-IN" smtClean="0"/>
              <a:t>3</a:t>
            </a:fld>
            <a:endParaRPr lang="en-IN" dirty="0"/>
          </a:p>
        </p:txBody>
      </p:sp>
    </p:spTree>
    <p:extLst>
      <p:ext uri="{BB962C8B-B14F-4D97-AF65-F5344CB8AC3E}">
        <p14:creationId xmlns:p14="http://schemas.microsoft.com/office/powerpoint/2010/main" val="28163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2E015CF5-FB45-4ADA-9A57-3AF3459CF1E2}" type="slidenum">
              <a:rPr lang="en-IN" smtClean="0"/>
              <a:t>6</a:t>
            </a:fld>
            <a:endParaRPr lang="en-IN" dirty="0"/>
          </a:p>
        </p:txBody>
      </p:sp>
    </p:spTree>
    <p:extLst>
      <p:ext uri="{BB962C8B-B14F-4D97-AF65-F5344CB8AC3E}">
        <p14:creationId xmlns:p14="http://schemas.microsoft.com/office/powerpoint/2010/main" val="2398183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E015CF5-FB45-4ADA-9A57-3AF3459CF1E2}" type="slidenum">
              <a:rPr lang="en-IN" smtClean="0"/>
              <a:t>8</a:t>
            </a:fld>
            <a:endParaRPr lang="en-IN" dirty="0"/>
          </a:p>
        </p:txBody>
      </p:sp>
    </p:spTree>
    <p:extLst>
      <p:ext uri="{BB962C8B-B14F-4D97-AF65-F5344CB8AC3E}">
        <p14:creationId xmlns:p14="http://schemas.microsoft.com/office/powerpoint/2010/main" val="3328097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550BF3-F694-46DF-AF99-72384C022066}" type="datetime1">
              <a:rPr lang="en-IN" smtClean="0"/>
              <a:t>01-08-2024</a:t>
            </a:fld>
            <a:endParaRPr lang="en-IN" dirty="0"/>
          </a:p>
        </p:txBody>
      </p:sp>
      <p:sp>
        <p:nvSpPr>
          <p:cNvPr id="5" name="Footer Placeholder 4"/>
          <p:cNvSpPr>
            <a:spLocks noGrp="1"/>
          </p:cNvSpPr>
          <p:nvPr>
            <p:ph type="ftr" sz="quarter" idx="11"/>
          </p:nvPr>
        </p:nvSpPr>
        <p:spPr/>
        <p:txBody>
          <a:bodyPr/>
          <a:lstStyle/>
          <a:p>
            <a:r>
              <a:rPr lang="en-US" smtClean="0"/>
              <a:t>CA. Anand Jain, Indore</a:t>
            </a:r>
            <a:endParaRPr lang="en-IN" dirty="0"/>
          </a:p>
        </p:txBody>
      </p:sp>
      <p:sp>
        <p:nvSpPr>
          <p:cNvPr id="6" name="Slide Number Placeholder 5"/>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452098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10CC29-E2F6-4679-B074-EE5D7C5F32FC}" type="datetime1">
              <a:rPr lang="en-IN" smtClean="0"/>
              <a:t>01-08-2024</a:t>
            </a:fld>
            <a:endParaRPr lang="en-IN" dirty="0"/>
          </a:p>
        </p:txBody>
      </p:sp>
      <p:sp>
        <p:nvSpPr>
          <p:cNvPr id="5" name="Footer Placeholder 4"/>
          <p:cNvSpPr>
            <a:spLocks noGrp="1"/>
          </p:cNvSpPr>
          <p:nvPr>
            <p:ph type="ftr" sz="quarter" idx="11"/>
          </p:nvPr>
        </p:nvSpPr>
        <p:spPr/>
        <p:txBody>
          <a:bodyPr/>
          <a:lstStyle/>
          <a:p>
            <a:r>
              <a:rPr lang="en-US" smtClean="0"/>
              <a:t>CA. Anand Jain, Indore</a:t>
            </a:r>
            <a:endParaRPr lang="en-IN" dirty="0"/>
          </a:p>
        </p:txBody>
      </p:sp>
      <p:sp>
        <p:nvSpPr>
          <p:cNvPr id="6" name="Slide Number Placeholder 5"/>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3942131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84713B-C0BC-49C2-AF6D-17478A0721AF}" type="datetime1">
              <a:rPr lang="en-IN" smtClean="0"/>
              <a:t>01-08-2024</a:t>
            </a:fld>
            <a:endParaRPr lang="en-IN" dirty="0"/>
          </a:p>
        </p:txBody>
      </p:sp>
      <p:sp>
        <p:nvSpPr>
          <p:cNvPr id="5" name="Footer Placeholder 4"/>
          <p:cNvSpPr>
            <a:spLocks noGrp="1"/>
          </p:cNvSpPr>
          <p:nvPr>
            <p:ph type="ftr" sz="quarter" idx="11"/>
          </p:nvPr>
        </p:nvSpPr>
        <p:spPr/>
        <p:txBody>
          <a:bodyPr/>
          <a:lstStyle/>
          <a:p>
            <a:r>
              <a:rPr lang="en-US" smtClean="0"/>
              <a:t>CA. Anand Jain, Indore</a:t>
            </a:r>
            <a:endParaRPr lang="en-IN" dirty="0"/>
          </a:p>
        </p:txBody>
      </p:sp>
      <p:sp>
        <p:nvSpPr>
          <p:cNvPr id="6" name="Slide Number Placeholder 5"/>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2630262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64584B9-6882-4573-8D52-ED3DA84546A5}" type="datetime1">
              <a:rPr lang="en-IN" smtClean="0"/>
              <a:t>01-08-2024</a:t>
            </a:fld>
            <a:endParaRPr lang="en-IN" dirty="0"/>
          </a:p>
        </p:txBody>
      </p:sp>
      <p:sp>
        <p:nvSpPr>
          <p:cNvPr id="9" name="Footer Placeholder 8"/>
          <p:cNvSpPr>
            <a:spLocks noGrp="1"/>
          </p:cNvSpPr>
          <p:nvPr>
            <p:ph type="ftr" sz="quarter" idx="11"/>
          </p:nvPr>
        </p:nvSpPr>
        <p:spPr/>
        <p:txBody>
          <a:bodyPr/>
          <a:lstStyle/>
          <a:p>
            <a:r>
              <a:rPr lang="en-US" smtClean="0"/>
              <a:t>CA. Anand Jain, Indore</a:t>
            </a:r>
            <a:endParaRPr lang="en-IN" dirty="0"/>
          </a:p>
        </p:txBody>
      </p:sp>
      <p:sp>
        <p:nvSpPr>
          <p:cNvPr id="10" name="Slide Number Placeholder 9"/>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1182301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F863BADC-8663-4440-BB1E-22D4BE1F609A}" type="datetime1">
              <a:rPr lang="en-IN" smtClean="0"/>
              <a:t>01-08-2024</a:t>
            </a:fld>
            <a:endParaRPr lang="en-IN" dirty="0"/>
          </a:p>
        </p:txBody>
      </p:sp>
      <p:sp>
        <p:nvSpPr>
          <p:cNvPr id="11" name="Footer Placeholder 10"/>
          <p:cNvSpPr>
            <a:spLocks noGrp="1"/>
          </p:cNvSpPr>
          <p:nvPr>
            <p:ph type="ftr" sz="quarter" idx="11"/>
          </p:nvPr>
        </p:nvSpPr>
        <p:spPr/>
        <p:txBody>
          <a:bodyPr/>
          <a:lstStyle/>
          <a:p>
            <a:r>
              <a:rPr lang="en-US" smtClean="0"/>
              <a:t>CA. Anand Jain, Indore</a:t>
            </a:r>
            <a:endParaRPr lang="en-IN" dirty="0"/>
          </a:p>
        </p:txBody>
      </p:sp>
      <p:sp>
        <p:nvSpPr>
          <p:cNvPr id="12" name="Slide Number Placeholder 11"/>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162824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64719E09-2EF5-4F41-A8BE-965EFFC8B452}" type="datetime1">
              <a:rPr lang="en-IN" smtClean="0"/>
              <a:t>01-08-2024</a:t>
            </a:fld>
            <a:endParaRPr lang="en-IN" dirty="0"/>
          </a:p>
        </p:txBody>
      </p:sp>
      <p:sp>
        <p:nvSpPr>
          <p:cNvPr id="7" name="Footer Placeholder 6"/>
          <p:cNvSpPr>
            <a:spLocks noGrp="1"/>
          </p:cNvSpPr>
          <p:nvPr>
            <p:ph type="ftr" sz="quarter" idx="11"/>
          </p:nvPr>
        </p:nvSpPr>
        <p:spPr/>
        <p:txBody>
          <a:bodyPr/>
          <a:lstStyle/>
          <a:p>
            <a:r>
              <a:rPr lang="en-US" smtClean="0"/>
              <a:t>CA. Anand Jain, Indore</a:t>
            </a:r>
            <a:endParaRPr lang="en-IN" dirty="0"/>
          </a:p>
        </p:txBody>
      </p:sp>
      <p:sp>
        <p:nvSpPr>
          <p:cNvPr id="8" name="Slide Number Placeholder 7"/>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1030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53BD632-E7AC-4AB7-A67E-62BBF8DA294F}" type="datetime1">
              <a:rPr lang="en-IN" smtClean="0"/>
              <a:t>01-08-2024</a:t>
            </a:fld>
            <a:endParaRPr lang="en-IN" dirty="0"/>
          </a:p>
        </p:txBody>
      </p:sp>
      <p:sp>
        <p:nvSpPr>
          <p:cNvPr id="6" name="Footer Placeholder 5"/>
          <p:cNvSpPr>
            <a:spLocks noGrp="1"/>
          </p:cNvSpPr>
          <p:nvPr>
            <p:ph type="ftr" sz="quarter" idx="11"/>
          </p:nvPr>
        </p:nvSpPr>
        <p:spPr/>
        <p:txBody>
          <a:bodyPr/>
          <a:lstStyle/>
          <a:p>
            <a:r>
              <a:rPr lang="en-US" smtClean="0"/>
              <a:t>CA. Anand Jain, Indore</a:t>
            </a:r>
            <a:endParaRPr lang="en-IN" dirty="0"/>
          </a:p>
        </p:txBody>
      </p:sp>
      <p:sp>
        <p:nvSpPr>
          <p:cNvPr id="7" name="Slide Number Placeholder 6"/>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707772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0453184B-8F1E-4E95-B4E6-140BF8F083BF}" type="datetime1">
              <a:rPr lang="en-IN" smtClean="0"/>
              <a:t>01-08-2024</a:t>
            </a:fld>
            <a:endParaRPr lang="en-IN" dirty="0"/>
          </a:p>
        </p:txBody>
      </p:sp>
      <p:sp>
        <p:nvSpPr>
          <p:cNvPr id="9" name="Footer Placeholder 8"/>
          <p:cNvSpPr>
            <a:spLocks noGrp="1"/>
          </p:cNvSpPr>
          <p:nvPr>
            <p:ph type="ftr" sz="quarter" idx="11"/>
          </p:nvPr>
        </p:nvSpPr>
        <p:spPr/>
        <p:txBody>
          <a:bodyPr/>
          <a:lstStyle/>
          <a:p>
            <a:r>
              <a:rPr lang="en-US" smtClean="0"/>
              <a:t>CA. Anand Jain, Indore</a:t>
            </a:r>
            <a:endParaRPr lang="en-IN" dirty="0"/>
          </a:p>
        </p:txBody>
      </p:sp>
      <p:sp>
        <p:nvSpPr>
          <p:cNvPr id="10" name="Slide Number Placeholder 9"/>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157233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C795DCF-C08B-46DA-9FE0-B84C1769282A}" type="datetime1">
              <a:rPr lang="en-IN" smtClean="0"/>
              <a:t>01-08-2024</a:t>
            </a:fld>
            <a:endParaRPr lang="en-IN" dirty="0"/>
          </a:p>
        </p:txBody>
      </p:sp>
      <p:sp>
        <p:nvSpPr>
          <p:cNvPr id="9" name="Footer Placeholder 8"/>
          <p:cNvSpPr>
            <a:spLocks noGrp="1"/>
          </p:cNvSpPr>
          <p:nvPr>
            <p:ph type="ftr" sz="quarter" idx="11"/>
          </p:nvPr>
        </p:nvSpPr>
        <p:spPr>
          <a:xfrm>
            <a:off x="3499101" y="6356350"/>
            <a:ext cx="5911517" cy="365125"/>
          </a:xfrm>
        </p:spPr>
        <p:txBody>
          <a:bodyPr/>
          <a:lstStyle/>
          <a:p>
            <a:r>
              <a:rPr lang="en-US" smtClean="0"/>
              <a:t>CA. Anand Jain, Indore</a:t>
            </a:r>
            <a:endParaRPr lang="en-IN" dirty="0"/>
          </a:p>
        </p:txBody>
      </p:sp>
      <p:sp>
        <p:nvSpPr>
          <p:cNvPr id="10" name="Slide Number Placeholder 9"/>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1945571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2B0C80-840E-4021-A2E7-0833B80B00A8}" type="datetime1">
              <a:rPr lang="en-IN" smtClean="0"/>
              <a:t>01-08-2024</a:t>
            </a:fld>
            <a:endParaRPr lang="en-IN" dirty="0"/>
          </a:p>
        </p:txBody>
      </p:sp>
      <p:sp>
        <p:nvSpPr>
          <p:cNvPr id="8" name="Footer Placeholder 7"/>
          <p:cNvSpPr>
            <a:spLocks noGrp="1"/>
          </p:cNvSpPr>
          <p:nvPr>
            <p:ph type="ftr" sz="quarter" idx="11"/>
          </p:nvPr>
        </p:nvSpPr>
        <p:spPr/>
        <p:txBody>
          <a:bodyPr/>
          <a:lstStyle/>
          <a:p>
            <a:r>
              <a:rPr lang="en-US" smtClean="0"/>
              <a:t>CA. Anand Jain, Indore</a:t>
            </a:r>
            <a:endParaRPr lang="en-IN" dirty="0"/>
          </a:p>
        </p:txBody>
      </p:sp>
      <p:sp>
        <p:nvSpPr>
          <p:cNvPr id="9" name="Slide Number Placeholder 8"/>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307893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941D4A-C0C0-4B4B-BB39-BAC89D9675F7}" type="datetime1">
              <a:rPr lang="en-IN" smtClean="0"/>
              <a:t>01-08-2024</a:t>
            </a:fld>
            <a:endParaRPr lang="en-IN" dirty="0"/>
          </a:p>
        </p:txBody>
      </p:sp>
      <p:sp>
        <p:nvSpPr>
          <p:cNvPr id="8" name="Footer Placeholder 7"/>
          <p:cNvSpPr>
            <a:spLocks noGrp="1"/>
          </p:cNvSpPr>
          <p:nvPr>
            <p:ph type="ftr" sz="quarter" idx="11"/>
          </p:nvPr>
        </p:nvSpPr>
        <p:spPr/>
        <p:txBody>
          <a:bodyPr/>
          <a:lstStyle/>
          <a:p>
            <a:r>
              <a:rPr lang="en-US" smtClean="0"/>
              <a:t>CA. Anand Jain, Indore</a:t>
            </a:r>
            <a:endParaRPr lang="en-IN" dirty="0"/>
          </a:p>
        </p:txBody>
      </p:sp>
      <p:sp>
        <p:nvSpPr>
          <p:cNvPr id="9" name="Slide Number Placeholder 8"/>
          <p:cNvSpPr>
            <a:spLocks noGrp="1"/>
          </p:cNvSpPr>
          <p:nvPr>
            <p:ph type="sldNum" sz="quarter" idx="12"/>
          </p:nvPr>
        </p:nvSpPr>
        <p:spPr/>
        <p:txBody>
          <a:bodyPr/>
          <a:lstStyle/>
          <a:p>
            <a:fld id="{13ACC4EC-71BD-4FB4-9B69-648C4EB25AD6}" type="slidenum">
              <a:rPr lang="en-IN" smtClean="0"/>
              <a:t>‹#›</a:t>
            </a:fld>
            <a:endParaRPr lang="en-IN" dirty="0"/>
          </a:p>
        </p:txBody>
      </p:sp>
    </p:spTree>
    <p:extLst>
      <p:ext uri="{BB962C8B-B14F-4D97-AF65-F5344CB8AC3E}">
        <p14:creationId xmlns:p14="http://schemas.microsoft.com/office/powerpoint/2010/main" val="2592169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73EFE4BC-F462-4BF1-A6FB-D6ED30274A84}" type="datetime1">
              <a:rPr lang="en-IN" smtClean="0"/>
              <a:t>01-08-2024</a:t>
            </a:fld>
            <a:endParaRPr lang="en-IN"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smtClean="0"/>
              <a:t>CA. Anand Jain, Indore</a:t>
            </a:r>
            <a:endParaRPr lang="en-IN"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13ACC4EC-71BD-4FB4-9B69-648C4EB25AD6}" type="slidenum">
              <a:rPr lang="en-IN" smtClean="0"/>
              <a:t>‹#›</a:t>
            </a:fld>
            <a:endParaRPr lang="en-IN" dirty="0"/>
          </a:p>
        </p:txBody>
      </p:sp>
    </p:spTree>
    <p:extLst>
      <p:ext uri="{BB962C8B-B14F-4D97-AF65-F5344CB8AC3E}">
        <p14:creationId xmlns:p14="http://schemas.microsoft.com/office/powerpoint/2010/main" val="100836805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93B1E7-8FAA-ACFB-7920-6B12D259F69A}"/>
              </a:ext>
            </a:extLst>
          </p:cNvPr>
          <p:cNvSpPr>
            <a:spLocks noGrp="1"/>
          </p:cNvSpPr>
          <p:nvPr>
            <p:ph type="ctrTitle"/>
          </p:nvPr>
        </p:nvSpPr>
        <p:spPr>
          <a:xfrm>
            <a:off x="777937" y="2855537"/>
            <a:ext cx="7734300" cy="1957513"/>
          </a:xfrm>
        </p:spPr>
        <p:txBody>
          <a:bodyPr>
            <a:normAutofit/>
          </a:bodyPr>
          <a:lstStyle/>
          <a:p>
            <a:pPr algn="ctr"/>
            <a:r>
              <a:rPr lang="en-US" sz="4000" b="1" dirty="0" smtClean="0">
                <a:latin typeface="Times New Roman" panose="02020603050405020304" pitchFamily="18" charset="0"/>
                <a:cs typeface="Times New Roman" panose="02020603050405020304" pitchFamily="18" charset="0"/>
              </a:rPr>
              <a:t>RERA </a:t>
            </a:r>
            <a:r>
              <a:rPr lang="en-US" sz="4000" b="1" dirty="0" smtClean="0">
                <a:latin typeface="Times New Roman" panose="02020603050405020304" pitchFamily="18" charset="0"/>
                <a:cs typeface="Times New Roman" panose="02020603050405020304" pitchFamily="18" charset="0"/>
              </a:rPr>
              <a:t>– Overview, CA Certificates &amp; Professional Opportunities</a:t>
            </a:r>
            <a:endParaRPr lang="en-IN" sz="4000" b="1" dirty="0">
              <a:latin typeface="Times New Roman" panose="02020603050405020304" pitchFamily="18" charset="0"/>
              <a:cs typeface="Times New Roman" panose="02020603050405020304" pitchFamily="18" charset="0"/>
            </a:endParaRPr>
          </a:p>
        </p:txBody>
      </p:sp>
      <p:sp>
        <p:nvSpPr>
          <p:cNvPr id="5" name="Subtitle 4"/>
          <p:cNvSpPr>
            <a:spLocks noGrp="1"/>
          </p:cNvSpPr>
          <p:nvPr>
            <p:ph type="subTitle" idx="1"/>
          </p:nvPr>
        </p:nvSpPr>
        <p:spPr>
          <a:xfrm>
            <a:off x="1100015" y="5064832"/>
            <a:ext cx="7315200" cy="914400"/>
          </a:xfrm>
        </p:spPr>
        <p:txBody>
          <a:bodyPr>
            <a:normAutofit/>
          </a:bodyPr>
          <a:lstStyle/>
          <a:p>
            <a:pPr algn="ctr"/>
            <a:r>
              <a:rPr lang="en-US" sz="2400" b="1" dirty="0" smtClean="0">
                <a:latin typeface="Times New Roman" panose="02020603050405020304" pitchFamily="18" charset="0"/>
                <a:cs typeface="Times New Roman" panose="02020603050405020304" pitchFamily="18" charset="0"/>
              </a:rPr>
              <a:t>CA. </a:t>
            </a:r>
            <a:r>
              <a:rPr lang="en-US" sz="2400" b="1" dirty="0" err="1" smtClean="0">
                <a:latin typeface="Times New Roman" panose="02020603050405020304" pitchFamily="18" charset="0"/>
                <a:cs typeface="Times New Roman" panose="02020603050405020304" pitchFamily="18" charset="0"/>
              </a:rPr>
              <a:t>Anand</a:t>
            </a:r>
            <a:r>
              <a:rPr lang="en-US" sz="2400" b="1" dirty="0" smtClean="0">
                <a:latin typeface="Times New Roman" panose="02020603050405020304" pitchFamily="18" charset="0"/>
                <a:cs typeface="Times New Roman" panose="02020603050405020304" pitchFamily="18" charset="0"/>
              </a:rPr>
              <a:t> Jain, Indore</a:t>
            </a:r>
          </a:p>
          <a:p>
            <a:pPr algn="ctr"/>
            <a:r>
              <a:rPr lang="en-US" sz="2400" b="1" dirty="0" err="1" smtClean="0">
                <a:latin typeface="Times New Roman" panose="02020603050405020304" pitchFamily="18" charset="0"/>
                <a:cs typeface="Times New Roman" panose="02020603050405020304" pitchFamily="18" charset="0"/>
              </a:rPr>
              <a:t>B.Com</a:t>
            </a:r>
            <a:r>
              <a:rPr lang="en-US" sz="2400" b="1" dirty="0" smtClean="0">
                <a:latin typeface="Times New Roman" panose="02020603050405020304" pitchFamily="18" charset="0"/>
                <a:cs typeface="Times New Roman" panose="02020603050405020304" pitchFamily="18" charset="0"/>
              </a:rPr>
              <a:t>, FCA, LL.B.</a:t>
            </a:r>
            <a:endParaRPr lang="en-IN" sz="2400" b="1"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 xmlns:a16="http://schemas.microsoft.com/office/drawing/2014/main" id="{5D12C990-8CEB-BE5A-B958-5A6000D1F90D}"/>
              </a:ext>
            </a:extLst>
          </p:cNvPr>
          <p:cNvSpPr txBox="1">
            <a:spLocks/>
          </p:cNvSpPr>
          <p:nvPr/>
        </p:nvSpPr>
        <p:spPr>
          <a:xfrm>
            <a:off x="9354169" y="1239016"/>
            <a:ext cx="3022948" cy="3729185"/>
          </a:xfrm>
          <a:prstGeom prst="rect">
            <a:avLst/>
          </a:prstGeom>
        </p:spPr>
        <p:txBody>
          <a:bodyPr vert="horz" lIns="91440" tIns="45720" rIns="91440" bIns="45720" rtlCol="0" anchor="b">
            <a:normAutofit fontScale="52500" lnSpcReduction="20000"/>
          </a:bodyPr>
          <a:lstStyle>
            <a:lvl1pPr algn="l" defTabSz="914400" rtl="0" eaLnBrk="1" latinLnBrk="0" hangingPunct="1">
              <a:lnSpc>
                <a:spcPct val="90000"/>
              </a:lnSpc>
              <a:spcBef>
                <a:spcPct val="0"/>
              </a:spcBef>
              <a:buNone/>
              <a:defRPr sz="5900" kern="1200" spc="-100" baseline="0">
                <a:solidFill>
                  <a:srgbClr val="FFFFFF"/>
                </a:solidFill>
                <a:latin typeface="+mj-lt"/>
                <a:ea typeface="+mj-ea"/>
                <a:cs typeface="+mj-cs"/>
              </a:defRPr>
            </a:lvl1pPr>
          </a:lstStyle>
          <a:p>
            <a:r>
              <a:rPr lang="en-US"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Topic: </a:t>
            </a:r>
          </a:p>
          <a:p>
            <a:endParaRPr lang="en-US"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r>
              <a:rPr lang="en-US" spc="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Compliance by Promoters and Real Estate Agents under RERA, CA Certificate &amp; Professional Opportunities</a:t>
            </a:r>
            <a:endParaRPr lang="en-IN"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 xmlns:a16="http://schemas.microsoft.com/office/drawing/2014/main" id="{AC677A62-CCB2-EE66-D4F5-F468D07BFE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5408" y="1232654"/>
            <a:ext cx="1540597" cy="1343911"/>
          </a:xfrm>
          <a:prstGeom prst="rect">
            <a:avLst/>
          </a:prstGeom>
        </p:spPr>
      </p:pic>
      <p:cxnSp>
        <p:nvCxnSpPr>
          <p:cNvPr id="8" name="Straight Arrow Connector 7"/>
          <p:cNvCxnSpPr/>
          <p:nvPr/>
        </p:nvCxnSpPr>
        <p:spPr>
          <a:xfrm flipV="1">
            <a:off x="228360" y="4910284"/>
            <a:ext cx="8608398" cy="57917"/>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sp>
        <p:nvSpPr>
          <p:cNvPr id="3" name="TextBox 2"/>
          <p:cNvSpPr txBox="1"/>
          <p:nvPr/>
        </p:nvSpPr>
        <p:spPr>
          <a:xfrm>
            <a:off x="1769769" y="723034"/>
            <a:ext cx="5975691" cy="2862322"/>
          </a:xfrm>
          <a:prstGeom prst="rect">
            <a:avLst/>
          </a:prstGeom>
          <a:noFill/>
        </p:spPr>
        <p:txBody>
          <a:bodyPr wrap="square" rtlCol="0">
            <a:spAutoFit/>
          </a:bodyPr>
          <a:lstStyle/>
          <a:p>
            <a:pPr algn="ctr"/>
            <a:r>
              <a:rPr lang="en-US" sz="6000" dirty="0" smtClean="0">
                <a:latin typeface="Times New Roman" panose="02020603050405020304" pitchFamily="18" charset="0"/>
                <a:cs typeface="Times New Roman" panose="02020603050405020304" pitchFamily="18" charset="0"/>
              </a:rPr>
              <a:t>RANCHI BRANCH OF </a:t>
            </a:r>
            <a:r>
              <a:rPr lang="en-US" sz="6000" dirty="0" smtClean="0">
                <a:latin typeface="Times New Roman" panose="02020603050405020304" pitchFamily="18" charset="0"/>
                <a:cs typeface="Times New Roman" panose="02020603050405020304" pitchFamily="18" charset="0"/>
              </a:rPr>
              <a:t>ICAI</a:t>
            </a:r>
            <a:endParaRPr lang="en-IN"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796" y="1232654"/>
            <a:ext cx="1430312" cy="1343911"/>
          </a:xfrm>
          <a:prstGeom prst="rect">
            <a:avLst/>
          </a:prstGeom>
        </p:spPr>
      </p:pic>
    </p:spTree>
    <p:extLst>
      <p:ext uri="{BB962C8B-B14F-4D97-AF65-F5344CB8AC3E}">
        <p14:creationId xmlns:p14="http://schemas.microsoft.com/office/powerpoint/2010/main" val="16767443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 xmlns:a16="http://schemas.microsoft.com/office/drawing/2014/main" id="{BA49707C-C850-8105-230E-C9C66E069EFF}"/>
              </a:ext>
            </a:extLst>
          </p:cNvPr>
          <p:cNvSpPr>
            <a:spLocks noGrp="1"/>
          </p:cNvSpPr>
          <p:nvPr>
            <p:ph type="title"/>
          </p:nvPr>
        </p:nvSpPr>
        <p:spPr>
          <a:xfrm>
            <a:off x="261710" y="1061831"/>
            <a:ext cx="2947482" cy="1010305"/>
          </a:xfrm>
        </p:spPr>
        <p:txBody>
          <a:bodyPr>
            <a:normAutofit fontScale="90000"/>
          </a:bodyPr>
          <a:lstStyle/>
          <a:p>
            <a:r>
              <a:rPr lang="en-US" dirty="0"/>
              <a:t>Introduction of RERA Act</a:t>
            </a:r>
            <a:endParaRPr lang="en-IN" dirty="0"/>
          </a:p>
        </p:txBody>
      </p:sp>
      <p:sp>
        <p:nvSpPr>
          <p:cNvPr id="4" name="Rectangle 1">
            <a:extLst>
              <a:ext uri="{FF2B5EF4-FFF2-40B4-BE49-F238E27FC236}">
                <a16:creationId xmlns="" xmlns:a16="http://schemas.microsoft.com/office/drawing/2014/main" id="{B4AF4E22-0CA7-9744-5EAF-78853BE2F0BC}"/>
              </a:ext>
            </a:extLst>
          </p:cNvPr>
          <p:cNvSpPr>
            <a:spLocks noGrp="1" noChangeArrowheads="1"/>
          </p:cNvSpPr>
          <p:nvPr>
            <p:ph idx="1"/>
          </p:nvPr>
        </p:nvSpPr>
        <p:spPr bwMode="auto">
          <a:xfrm>
            <a:off x="3514726" y="141668"/>
            <a:ext cx="8334374" cy="621468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400">
              <a:spcAft>
                <a:spcPts val="600"/>
              </a:spcAft>
              <a:buClrTx/>
            </a:pPr>
            <a:r>
              <a:rPr kumimoji="0" lang="en-US" altLang="en-US" b="0" i="0" u="none" strike="noStrike" cap="none" normalizeH="0" baseline="0" dirty="0">
                <a:ln>
                  <a:noFill/>
                </a:ln>
                <a:effectLst/>
                <a:latin typeface="+mj-lt"/>
              </a:rPr>
              <a:t>RERA Act came in force on 26</a:t>
            </a:r>
            <a:r>
              <a:rPr kumimoji="0" lang="en-US" altLang="en-US" b="0" i="0" u="none" strike="noStrike" cap="none" normalizeH="0" baseline="30000" dirty="0">
                <a:ln>
                  <a:noFill/>
                </a:ln>
                <a:effectLst/>
                <a:latin typeface="+mj-lt"/>
              </a:rPr>
              <a:t>th</a:t>
            </a:r>
            <a:r>
              <a:rPr kumimoji="0" lang="en-US" altLang="en-US" b="0" i="0" u="none" strike="noStrike" cap="none" normalizeH="0" baseline="0" dirty="0">
                <a:ln>
                  <a:noFill/>
                </a:ln>
                <a:effectLst/>
                <a:latin typeface="+mj-lt"/>
              </a:rPr>
              <a:t> March 2016, </a:t>
            </a:r>
            <a:r>
              <a:rPr lang="en-US" altLang="en-US" dirty="0">
                <a:latin typeface="+mj-lt"/>
              </a:rPr>
              <a:t>t</a:t>
            </a:r>
            <a:r>
              <a:rPr kumimoji="0" lang="en-US" altLang="en-US" b="0" i="0" u="none" strike="noStrike" cap="none" normalizeH="0" baseline="0" dirty="0">
                <a:ln>
                  <a:noFill/>
                </a:ln>
                <a:effectLst/>
                <a:latin typeface="+mj-lt"/>
              </a:rPr>
              <a:t>his landmark legislation </a:t>
            </a:r>
            <a:r>
              <a:rPr kumimoji="0" lang="en-US" altLang="en-US" b="1" i="0" u="none" strike="noStrike" cap="none" normalizeH="0" baseline="0" dirty="0">
                <a:ln>
                  <a:noFill/>
                </a:ln>
                <a:effectLst/>
                <a:latin typeface="+mj-lt"/>
              </a:rPr>
              <a:t>aims to enhance transparency, accountability, and efficiency</a:t>
            </a:r>
            <a:r>
              <a:rPr kumimoji="0" lang="en-US" altLang="en-US" b="0" i="0" u="none" strike="noStrike" cap="none" normalizeH="0" baseline="0" dirty="0">
                <a:ln>
                  <a:noFill/>
                </a:ln>
                <a:effectLst/>
                <a:latin typeface="+mj-lt"/>
              </a:rPr>
              <a:t> in the real estate sector. </a:t>
            </a:r>
          </a:p>
          <a:p>
            <a:pPr algn="just" defTabSz="914400">
              <a:spcAft>
                <a:spcPts val="600"/>
              </a:spcAft>
              <a:buClrTx/>
            </a:pPr>
            <a:endParaRPr lang="en-US" altLang="en-US" dirty="0">
              <a:latin typeface="+mj-lt"/>
            </a:endParaRPr>
          </a:p>
          <a:p>
            <a:pPr algn="just" defTabSz="914400">
              <a:spcAft>
                <a:spcPts val="600"/>
              </a:spcAft>
              <a:buClrTx/>
            </a:pPr>
            <a:r>
              <a:rPr kumimoji="0" lang="en-US" altLang="en-US" b="0" i="0" u="none" strike="noStrike" cap="none" normalizeH="0" baseline="0" dirty="0">
                <a:ln>
                  <a:noFill/>
                </a:ln>
                <a:effectLst/>
                <a:latin typeface="+mj-lt"/>
              </a:rPr>
              <a:t>RERA seeks to </a:t>
            </a:r>
            <a:r>
              <a:rPr kumimoji="0" lang="en-US" altLang="en-US" b="1" i="0" u="none" strike="noStrike" cap="none" normalizeH="0" baseline="0" dirty="0">
                <a:ln>
                  <a:noFill/>
                </a:ln>
                <a:effectLst/>
                <a:latin typeface="+mj-lt"/>
              </a:rPr>
              <a:t>protect homebuyers' interests</a:t>
            </a:r>
            <a:r>
              <a:rPr kumimoji="0" lang="en-US" altLang="en-US" b="0" i="0" u="none" strike="noStrike" cap="none" normalizeH="0" baseline="0" dirty="0">
                <a:ln>
                  <a:noFill/>
                </a:ln>
                <a:effectLst/>
                <a:latin typeface="+mj-lt"/>
              </a:rPr>
              <a:t> while simultaneously</a:t>
            </a:r>
            <a:r>
              <a:rPr lang="en-US" altLang="en-US" dirty="0">
                <a:latin typeface="+mj-lt"/>
              </a:rPr>
              <a:t> </a:t>
            </a:r>
            <a:r>
              <a:rPr kumimoji="0" lang="en-US" altLang="en-US" b="1" i="0" u="none" strike="noStrike" cap="none" normalizeH="0" baseline="0" dirty="0">
                <a:ln>
                  <a:noFill/>
                </a:ln>
                <a:effectLst/>
                <a:latin typeface="+mj-lt"/>
              </a:rPr>
              <a:t>boosting investments</a:t>
            </a:r>
            <a:r>
              <a:rPr kumimoji="0" lang="en-US" altLang="en-US" b="0" i="0" u="none" strike="noStrike" cap="none" normalizeH="0" baseline="0" dirty="0">
                <a:ln>
                  <a:noFill/>
                </a:ln>
                <a:effectLst/>
                <a:latin typeface="+mj-lt"/>
              </a:rPr>
              <a:t>. </a:t>
            </a:r>
          </a:p>
          <a:p>
            <a:pPr algn="just" defTabSz="914400">
              <a:spcAft>
                <a:spcPts val="600"/>
              </a:spcAft>
              <a:buClrTx/>
            </a:pPr>
            <a:endParaRPr lang="en-US" altLang="en-US" dirty="0">
              <a:latin typeface="+mj-lt"/>
            </a:endParaRPr>
          </a:p>
          <a:p>
            <a:pPr algn="just" defTabSz="914400">
              <a:spcAft>
                <a:spcPts val="600"/>
              </a:spcAft>
              <a:buClrTx/>
            </a:pPr>
            <a:r>
              <a:rPr kumimoji="0" lang="en-US" altLang="en-US" b="0" i="0" u="none" strike="noStrike" cap="none" normalizeH="0" baseline="0" dirty="0">
                <a:ln>
                  <a:noFill/>
                </a:ln>
                <a:effectLst/>
                <a:latin typeface="+mj-lt"/>
              </a:rPr>
              <a:t>It mandates the </a:t>
            </a:r>
            <a:r>
              <a:rPr kumimoji="0" lang="en-US" altLang="en-US" b="1" i="0" u="none" strike="noStrike" cap="none" normalizeH="0" baseline="0" dirty="0">
                <a:ln>
                  <a:noFill/>
                </a:ln>
                <a:effectLst/>
                <a:latin typeface="+mj-lt"/>
              </a:rPr>
              <a:t>establishment of the Real Estate Regulatory Authority </a:t>
            </a:r>
            <a:r>
              <a:rPr kumimoji="0" lang="en-US" altLang="en-US" b="0" i="0" u="none" strike="noStrike" cap="none" normalizeH="0" baseline="0" dirty="0">
                <a:ln>
                  <a:noFill/>
                </a:ln>
                <a:effectLst/>
                <a:latin typeface="+mj-lt"/>
              </a:rPr>
              <a:t>in each state for</a:t>
            </a:r>
            <a:r>
              <a:rPr lang="en-US" altLang="en-US" dirty="0">
                <a:latin typeface="+mj-lt"/>
              </a:rPr>
              <a:t> </a:t>
            </a:r>
            <a:r>
              <a:rPr kumimoji="0" lang="en-US" altLang="en-US" b="0" i="0" u="none" strike="noStrike" cap="none" normalizeH="0" baseline="0" dirty="0">
                <a:ln>
                  <a:noFill/>
                </a:ln>
                <a:effectLst/>
                <a:latin typeface="+mj-lt"/>
              </a:rPr>
              <a:t>regulation and promotion of the sector. </a:t>
            </a:r>
            <a:endParaRPr kumimoji="0" lang="en-US" altLang="en-US" b="0" i="0" u="none" strike="noStrike" cap="none" normalizeH="0" baseline="0" dirty="0" smtClean="0">
              <a:ln>
                <a:noFill/>
              </a:ln>
              <a:effectLst/>
              <a:latin typeface="+mj-lt"/>
            </a:endParaRPr>
          </a:p>
          <a:p>
            <a:pPr marL="0" indent="0" algn="just" defTabSz="914400">
              <a:spcAft>
                <a:spcPts val="600"/>
              </a:spcAft>
              <a:buClrTx/>
              <a:buNone/>
            </a:pPr>
            <a:r>
              <a:rPr lang="en-US" altLang="en-US" dirty="0">
                <a:latin typeface="+mj-lt"/>
              </a:rPr>
              <a:t> </a:t>
            </a:r>
            <a:r>
              <a:rPr lang="en-US" altLang="en-US" dirty="0" smtClean="0">
                <a:latin typeface="+mj-lt"/>
              </a:rPr>
              <a:t>   </a:t>
            </a:r>
            <a:r>
              <a:rPr lang="en-US" altLang="en-US" b="1" dirty="0" smtClean="0">
                <a:latin typeface="+mj-lt"/>
              </a:rPr>
              <a:t>In Jharkhand it is applicable from 1</a:t>
            </a:r>
            <a:r>
              <a:rPr lang="en-US" altLang="en-US" b="1" baseline="30000" dirty="0" smtClean="0">
                <a:latin typeface="+mj-lt"/>
              </a:rPr>
              <a:t>st</a:t>
            </a:r>
            <a:r>
              <a:rPr lang="en-US" altLang="en-US" b="1" dirty="0" smtClean="0">
                <a:latin typeface="+mj-lt"/>
              </a:rPr>
              <a:t> May 2017</a:t>
            </a:r>
            <a:r>
              <a:rPr lang="en-US" altLang="en-US" dirty="0" smtClean="0">
                <a:latin typeface="+mj-lt"/>
              </a:rPr>
              <a:t>.</a:t>
            </a:r>
            <a:endParaRPr kumimoji="0" lang="en-US" altLang="en-US" b="0" i="0" u="none" strike="noStrike" cap="none" normalizeH="0" baseline="0" dirty="0">
              <a:ln>
                <a:noFill/>
              </a:ln>
              <a:effectLst/>
              <a:latin typeface="+mj-lt"/>
            </a:endParaRPr>
          </a:p>
          <a:p>
            <a:pPr algn="just" defTabSz="914400">
              <a:spcAft>
                <a:spcPts val="600"/>
              </a:spcAft>
              <a:buClrTx/>
            </a:pPr>
            <a:endParaRPr lang="en-US" altLang="en-US" dirty="0">
              <a:latin typeface="+mj-lt"/>
            </a:endParaRPr>
          </a:p>
          <a:p>
            <a:pPr algn="just" defTabSz="914400">
              <a:spcAft>
                <a:spcPts val="600"/>
              </a:spcAft>
              <a:buClrTx/>
            </a:pPr>
            <a:r>
              <a:rPr kumimoji="0" lang="en-US" altLang="en-US" b="0" i="0" u="none" strike="noStrike" cap="none" normalizeH="0" baseline="0" dirty="0">
                <a:ln>
                  <a:noFill/>
                </a:ln>
                <a:effectLst/>
                <a:latin typeface="+mj-lt"/>
              </a:rPr>
              <a:t>Key features include the </a:t>
            </a:r>
            <a:r>
              <a:rPr kumimoji="0" lang="en-US" altLang="en-US" b="1" i="0" u="none" strike="noStrike" cap="none" normalizeH="0" baseline="0" dirty="0">
                <a:ln>
                  <a:noFill/>
                </a:ln>
                <a:effectLst/>
                <a:latin typeface="+mj-lt"/>
              </a:rPr>
              <a:t>compulsory registration of real estate projects</a:t>
            </a:r>
            <a:r>
              <a:rPr kumimoji="0" lang="en-US" altLang="en-US" b="0" i="0" u="none" strike="noStrike" cap="none" normalizeH="0" baseline="0" dirty="0">
                <a:ln>
                  <a:noFill/>
                </a:ln>
                <a:effectLst/>
                <a:latin typeface="+mj-lt"/>
              </a:rPr>
              <a:t>,</a:t>
            </a:r>
            <a:r>
              <a:rPr lang="en-US" altLang="en-US" dirty="0">
                <a:latin typeface="+mj-lt"/>
              </a:rPr>
              <a:t> </a:t>
            </a:r>
            <a:r>
              <a:rPr kumimoji="0" lang="en-US" altLang="en-US" b="0" i="0" u="none" strike="noStrike" cap="none" normalizeH="0" baseline="0" dirty="0">
                <a:ln>
                  <a:noFill/>
                </a:ln>
                <a:effectLst/>
                <a:latin typeface="+mj-lt"/>
              </a:rPr>
              <a:t>a </a:t>
            </a:r>
            <a:r>
              <a:rPr kumimoji="0" lang="en-US" altLang="en-US" b="1" i="0" u="none" strike="noStrike" cap="none" normalizeH="0" baseline="0" dirty="0">
                <a:ln>
                  <a:noFill/>
                </a:ln>
                <a:effectLst/>
                <a:latin typeface="+mj-lt"/>
              </a:rPr>
              <a:t>standardization of sale agreements</a:t>
            </a:r>
            <a:r>
              <a:rPr kumimoji="0" lang="en-US" altLang="en-US" b="0" i="0" u="none" strike="noStrike" cap="none" normalizeH="0" baseline="0" dirty="0">
                <a:ln>
                  <a:noFill/>
                </a:ln>
                <a:effectLst/>
                <a:latin typeface="+mj-lt"/>
              </a:rPr>
              <a:t>, and a </a:t>
            </a:r>
            <a:r>
              <a:rPr kumimoji="0" lang="en-US" altLang="en-US" b="1" i="0" u="none" strike="noStrike" cap="none" normalizeH="0" baseline="0" dirty="0">
                <a:ln>
                  <a:noFill/>
                </a:ln>
                <a:effectLst/>
                <a:latin typeface="+mj-lt"/>
              </a:rPr>
              <a:t>mechanism for speedy dispute resolution</a:t>
            </a:r>
            <a:r>
              <a:rPr kumimoji="0" lang="en-US" altLang="en-US" b="0" i="0" u="none" strike="noStrike" cap="none" normalizeH="0" baseline="0" dirty="0">
                <a:ln>
                  <a:noFill/>
                </a:ln>
                <a:effectLst/>
                <a:latin typeface="+mj-lt"/>
              </a:rPr>
              <a:t>. </a:t>
            </a:r>
          </a:p>
          <a:p>
            <a:pPr algn="just" defTabSz="914400">
              <a:spcAft>
                <a:spcPts val="600"/>
              </a:spcAft>
              <a:buClrTx/>
            </a:pPr>
            <a:endParaRPr kumimoji="0" lang="en-US" altLang="en-US" b="0" i="0" u="none" strike="noStrike" cap="none" normalizeH="0" baseline="0" dirty="0">
              <a:ln>
                <a:noFill/>
              </a:ln>
              <a:effectLst/>
              <a:latin typeface="+mj-lt"/>
            </a:endParaRPr>
          </a:p>
          <a:p>
            <a:pPr algn="just" defTabSz="914400">
              <a:spcAft>
                <a:spcPts val="600"/>
              </a:spcAft>
              <a:buClrTx/>
            </a:pPr>
            <a:r>
              <a:rPr kumimoji="0" lang="en-US" altLang="en-US" b="0" i="0" u="none" strike="noStrike" cap="none" normalizeH="0" baseline="0" dirty="0">
                <a:ln>
                  <a:noFill/>
                </a:ln>
                <a:effectLst/>
                <a:latin typeface="+mj-lt"/>
              </a:rPr>
              <a:t>This act represents a </a:t>
            </a:r>
            <a:r>
              <a:rPr kumimoji="0" lang="en-US" altLang="en-US" b="1" i="0" u="none" strike="noStrike" cap="none" normalizeH="0" baseline="0" dirty="0">
                <a:ln>
                  <a:noFill/>
                </a:ln>
                <a:effectLst/>
                <a:latin typeface="+mj-lt"/>
              </a:rPr>
              <a:t>significant step towards consumer protection </a:t>
            </a:r>
            <a:r>
              <a:rPr kumimoji="0" lang="en-US" altLang="en-US" b="0" i="0" u="none" strike="noStrike" cap="none" normalizeH="0" baseline="0" dirty="0">
                <a:ln>
                  <a:noFill/>
                </a:ln>
                <a:effectLst/>
                <a:latin typeface="+mj-lt"/>
              </a:rPr>
              <a:t>and the </a:t>
            </a:r>
            <a:r>
              <a:rPr kumimoji="0" lang="en-US" altLang="en-US" b="1" i="0" u="none" strike="noStrike" cap="none" normalizeH="0" baseline="0" dirty="0">
                <a:ln>
                  <a:noFill/>
                </a:ln>
                <a:effectLst/>
                <a:latin typeface="+mj-lt"/>
              </a:rPr>
              <a:t>orderly growth of the real estate industry</a:t>
            </a:r>
            <a:r>
              <a:rPr kumimoji="0" lang="en-US" altLang="en-US" b="0" i="0" u="none" strike="noStrike" cap="none" normalizeH="0" baseline="0" dirty="0">
                <a:ln>
                  <a:noFill/>
                </a:ln>
                <a:effectLst/>
                <a:latin typeface="+mj-lt"/>
              </a:rPr>
              <a:t>.</a:t>
            </a:r>
          </a:p>
        </p:txBody>
      </p:sp>
      <p:sp>
        <p:nvSpPr>
          <p:cNvPr id="7" name="Footer Placeholder 6">
            <a:extLst>
              <a:ext uri="{FF2B5EF4-FFF2-40B4-BE49-F238E27FC236}">
                <a16:creationId xmlns="" xmlns:a16="http://schemas.microsoft.com/office/drawing/2014/main" id="{5FD96A31-492C-0FBE-6858-239F85F3468F}"/>
              </a:ext>
            </a:extLst>
          </p:cNvPr>
          <p:cNvSpPr>
            <a:spLocks noGrp="1"/>
          </p:cNvSpPr>
          <p:nvPr>
            <p:ph type="ftr" sz="quarter" idx="11"/>
          </p:nvPr>
        </p:nvSpPr>
        <p:spPr>
          <a:xfrm>
            <a:off x="5749589" y="6356350"/>
            <a:ext cx="5911517" cy="365125"/>
          </a:xfrm>
        </p:spPr>
        <p:txBody>
          <a:bodyPr/>
          <a:lstStyle/>
          <a:p>
            <a:r>
              <a:rPr lang="en-US" dirty="0" smtClean="0"/>
              <a:t>CA. </a:t>
            </a:r>
            <a:r>
              <a:rPr lang="en-US" dirty="0" err="1" smtClean="0"/>
              <a:t>Anand</a:t>
            </a:r>
            <a:r>
              <a:rPr lang="en-US" dirty="0" smtClean="0"/>
              <a:t> Jain, Indore</a:t>
            </a:r>
            <a:endParaRPr lang="en-IN" dirty="0"/>
          </a:p>
        </p:txBody>
      </p:sp>
      <p:sp>
        <p:nvSpPr>
          <p:cNvPr id="8" name="Slide Number Placeholder 7">
            <a:extLst>
              <a:ext uri="{FF2B5EF4-FFF2-40B4-BE49-F238E27FC236}">
                <a16:creationId xmlns="" xmlns:a16="http://schemas.microsoft.com/office/drawing/2014/main" id="{9117E165-5931-BB89-0613-1C7E6B4FEE46}"/>
              </a:ext>
            </a:extLst>
          </p:cNvPr>
          <p:cNvSpPr>
            <a:spLocks noGrp="1"/>
          </p:cNvSpPr>
          <p:nvPr>
            <p:ph type="sldNum" sz="quarter" idx="12"/>
          </p:nvPr>
        </p:nvSpPr>
        <p:spPr/>
        <p:txBody>
          <a:bodyPr/>
          <a:lstStyle/>
          <a:p>
            <a:fld id="{13ACC4EC-71BD-4FB4-9B69-648C4EB25AD6}" type="slidenum">
              <a:rPr lang="en-IN" smtClean="0"/>
              <a:t>2</a:t>
            </a:fld>
            <a:endParaRPr lang="en-IN" dirty="0"/>
          </a:p>
        </p:txBody>
      </p:sp>
      <p:pic>
        <p:nvPicPr>
          <p:cNvPr id="5" name="Picture 4" descr="A house and scale on a paper">
            <a:extLst>
              <a:ext uri="{FF2B5EF4-FFF2-40B4-BE49-F238E27FC236}">
                <a16:creationId xmlns="" xmlns:a16="http://schemas.microsoft.com/office/drawing/2014/main" id="{F130BC58-BFCC-0672-FFCB-36D050193E8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CrisscrossEtching/>
                    </a14:imgEffect>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l="8490" r="1192" b="5"/>
          <a:stretch/>
        </p:blipFill>
        <p:spPr>
          <a:xfrm>
            <a:off x="167897" y="2325157"/>
            <a:ext cx="3135109" cy="3471012"/>
          </a:xfrm>
          <a:prstGeom prst="roundRect">
            <a:avLst>
              <a:gd name="adj" fmla="val 12110"/>
            </a:avLst>
          </a:prstGeom>
        </p:spPr>
      </p:pic>
    </p:spTree>
    <p:extLst>
      <p:ext uri="{BB962C8B-B14F-4D97-AF65-F5344CB8AC3E}">
        <p14:creationId xmlns:p14="http://schemas.microsoft.com/office/powerpoint/2010/main" val="1610163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EF9407-4ACF-7DF3-E4C0-1C8B8B40CB15}"/>
              </a:ext>
            </a:extLst>
          </p:cNvPr>
          <p:cNvSpPr>
            <a:spLocks noGrp="1"/>
          </p:cNvSpPr>
          <p:nvPr>
            <p:ph type="title"/>
          </p:nvPr>
        </p:nvSpPr>
        <p:spPr/>
        <p:txBody>
          <a:bodyPr vert="horz" lIns="91440" tIns="45720" rIns="91440" bIns="45720" rtlCol="0">
            <a:normAutofit/>
          </a:bodyPr>
          <a:lstStyle/>
          <a:p>
            <a:r>
              <a:rPr lang="en-US" dirty="0"/>
              <a:t>Four Pillars of RERA</a:t>
            </a:r>
          </a:p>
        </p:txBody>
      </p:sp>
      <p:sp>
        <p:nvSpPr>
          <p:cNvPr id="27" name="Footer Placeholder 26">
            <a:extLst>
              <a:ext uri="{FF2B5EF4-FFF2-40B4-BE49-F238E27FC236}">
                <a16:creationId xmlns="" xmlns:a16="http://schemas.microsoft.com/office/drawing/2014/main" id="{FDABC083-B470-AEB7-C434-32662488A49D}"/>
              </a:ext>
            </a:extLst>
          </p:cNvPr>
          <p:cNvSpPr>
            <a:spLocks noGrp="1"/>
          </p:cNvSpPr>
          <p:nvPr>
            <p:ph type="ftr" sz="quarter" idx="11"/>
          </p:nvPr>
        </p:nvSpPr>
        <p:spPr>
          <a:xfrm>
            <a:off x="5659431" y="6356350"/>
            <a:ext cx="5911517" cy="365125"/>
          </a:xfrm>
        </p:spPr>
        <p:txBody>
          <a:bodyPr/>
          <a:lstStyle/>
          <a:p>
            <a:r>
              <a:rPr lang="en-US" smtClean="0"/>
              <a:t>CA. Anand Jain, Indore</a:t>
            </a:r>
            <a:endParaRPr lang="en-IN" dirty="0"/>
          </a:p>
        </p:txBody>
      </p:sp>
      <p:sp>
        <p:nvSpPr>
          <p:cNvPr id="29" name="Slide Number Placeholder 28">
            <a:extLst>
              <a:ext uri="{FF2B5EF4-FFF2-40B4-BE49-F238E27FC236}">
                <a16:creationId xmlns="" xmlns:a16="http://schemas.microsoft.com/office/drawing/2014/main" id="{9E9A3C37-9D74-05E7-09F5-8DC630900427}"/>
              </a:ext>
            </a:extLst>
          </p:cNvPr>
          <p:cNvSpPr>
            <a:spLocks noGrp="1"/>
          </p:cNvSpPr>
          <p:nvPr>
            <p:ph type="sldNum" sz="quarter" idx="12"/>
          </p:nvPr>
        </p:nvSpPr>
        <p:spPr/>
        <p:txBody>
          <a:bodyPr/>
          <a:lstStyle/>
          <a:p>
            <a:fld id="{13ACC4EC-71BD-4FB4-9B69-648C4EB25AD6}" type="slidenum">
              <a:rPr lang="en-IN" smtClean="0"/>
              <a:t>3</a:t>
            </a:fld>
            <a:endParaRPr lang="en-IN" dirty="0"/>
          </a:p>
        </p:txBody>
      </p:sp>
      <p:pic>
        <p:nvPicPr>
          <p:cNvPr id="15" name="Content Placeholder 14" descr="A white building with columns">
            <a:extLst>
              <a:ext uri="{FF2B5EF4-FFF2-40B4-BE49-F238E27FC236}">
                <a16:creationId xmlns="" xmlns:a16="http://schemas.microsoft.com/office/drawing/2014/main" id="{41532F68-6BEA-E90D-C91A-095C92A35F3C}"/>
              </a:ext>
            </a:extLst>
          </p:cNvPr>
          <p:cNvPicPr>
            <a:picLocks noChangeAspect="1"/>
          </p:cNvPicPr>
          <p:nvPr/>
        </p:nvPicPr>
        <p:blipFill rotWithShape="1">
          <a:blip r:embed="rId3">
            <a:extLst>
              <a:ext uri="{28A0092B-C50C-407E-A947-70E740481C1C}">
                <a14:useLocalDpi xmlns:a14="http://schemas.microsoft.com/office/drawing/2010/main" val="0"/>
              </a:ext>
            </a:extLst>
          </a:blip>
          <a:srcRect l="13013" t="14501" r="8483" b="10843"/>
          <a:stretch/>
        </p:blipFill>
        <p:spPr>
          <a:xfrm>
            <a:off x="3869269" y="400050"/>
            <a:ext cx="7351182" cy="5562599"/>
          </a:xfrm>
          <a:prstGeom prst="rect">
            <a:avLst/>
          </a:prstGeom>
        </p:spPr>
      </p:pic>
      <p:sp>
        <p:nvSpPr>
          <p:cNvPr id="17" name="TextBox 16">
            <a:extLst>
              <a:ext uri="{FF2B5EF4-FFF2-40B4-BE49-F238E27FC236}">
                <a16:creationId xmlns="" xmlns:a16="http://schemas.microsoft.com/office/drawing/2014/main" id="{758D10AC-3827-3D54-8796-5FDE5A602899}"/>
              </a:ext>
            </a:extLst>
          </p:cNvPr>
          <p:cNvSpPr txBox="1"/>
          <p:nvPr/>
        </p:nvSpPr>
        <p:spPr>
          <a:xfrm>
            <a:off x="6987113" y="999528"/>
            <a:ext cx="1568844" cy="523220"/>
          </a:xfrm>
          <a:prstGeom prst="rect">
            <a:avLst/>
          </a:prstGeom>
          <a:noFill/>
        </p:spPr>
        <p:txBody>
          <a:bodyPr wrap="square" rtlCol="0">
            <a:spAutoFit/>
          </a:bodyPr>
          <a:lstStyle/>
          <a:p>
            <a:pPr defTabSz="361188">
              <a:spcAft>
                <a:spcPts val="600"/>
              </a:spcAft>
            </a:pPr>
            <a:r>
              <a:rPr lang="en-US" sz="2800" b="1" kern="1200" dirty="0">
                <a:ln w="0"/>
                <a:solidFill>
                  <a:schemeClr val="tx1"/>
                </a:solidFill>
                <a:effectLst>
                  <a:outerShdw blurRad="38100" dist="19050" dir="2700000" algn="tl" rotWithShape="0">
                    <a:schemeClr val="dk1">
                      <a:alpha val="40000"/>
                    </a:schemeClr>
                  </a:outerShdw>
                </a:effectLst>
              </a:rPr>
              <a:t>RERA</a:t>
            </a:r>
            <a:endParaRPr lang="en-IN" b="1" dirty="0">
              <a:ln w="0"/>
              <a:effectLst>
                <a:outerShdw blurRad="38100" dist="19050" dir="2700000" algn="tl" rotWithShape="0">
                  <a:schemeClr val="dk1">
                    <a:alpha val="40000"/>
                  </a:schemeClr>
                </a:outerShdw>
              </a:effectLst>
            </a:endParaRPr>
          </a:p>
        </p:txBody>
      </p:sp>
      <p:sp>
        <p:nvSpPr>
          <p:cNvPr id="19" name="TextBox 18">
            <a:extLst>
              <a:ext uri="{FF2B5EF4-FFF2-40B4-BE49-F238E27FC236}">
                <a16:creationId xmlns="" xmlns:a16="http://schemas.microsoft.com/office/drawing/2014/main" id="{D3AF74FF-A8FC-54B3-BB61-A97869495B5B}"/>
              </a:ext>
            </a:extLst>
          </p:cNvPr>
          <p:cNvSpPr txBox="1"/>
          <p:nvPr/>
        </p:nvSpPr>
        <p:spPr>
          <a:xfrm rot="5400000">
            <a:off x="4116987" y="3645217"/>
            <a:ext cx="1998995" cy="461665"/>
          </a:xfrm>
          <a:prstGeom prst="rect">
            <a:avLst/>
          </a:prstGeom>
          <a:noFill/>
        </p:spPr>
        <p:txBody>
          <a:bodyPr wrap="square" rtlCol="0">
            <a:spAutoFit/>
          </a:bodyPr>
          <a:lstStyle/>
          <a:p>
            <a:pPr defTabSz="361188">
              <a:spcAft>
                <a:spcPts val="600"/>
              </a:spcAft>
            </a:pPr>
            <a:r>
              <a:rPr lang="en-US" sz="2400" b="1" kern="1200" dirty="0">
                <a:solidFill>
                  <a:schemeClr val="tx1"/>
                </a:solidFill>
              </a:rPr>
              <a:t>AUTHORITY</a:t>
            </a:r>
            <a:endParaRPr lang="en-IN" sz="3200" b="1" dirty="0"/>
          </a:p>
        </p:txBody>
      </p:sp>
      <p:sp>
        <p:nvSpPr>
          <p:cNvPr id="21" name="TextBox 20">
            <a:extLst>
              <a:ext uri="{FF2B5EF4-FFF2-40B4-BE49-F238E27FC236}">
                <a16:creationId xmlns="" xmlns:a16="http://schemas.microsoft.com/office/drawing/2014/main" id="{3EF1F3AD-ED15-852A-127B-6DA8B2154BF5}"/>
              </a:ext>
            </a:extLst>
          </p:cNvPr>
          <p:cNvSpPr txBox="1"/>
          <p:nvPr/>
        </p:nvSpPr>
        <p:spPr>
          <a:xfrm rot="5400000">
            <a:off x="5316403" y="3569017"/>
            <a:ext cx="1922795" cy="461665"/>
          </a:xfrm>
          <a:prstGeom prst="rect">
            <a:avLst/>
          </a:prstGeom>
          <a:noFill/>
        </p:spPr>
        <p:txBody>
          <a:bodyPr wrap="square" rtlCol="0">
            <a:spAutoFit/>
          </a:bodyPr>
          <a:lstStyle/>
          <a:p>
            <a:pPr defTabSz="361188">
              <a:spcAft>
                <a:spcPts val="600"/>
              </a:spcAft>
            </a:pPr>
            <a:r>
              <a:rPr lang="en-US" sz="2400" b="1" kern="1200" dirty="0">
                <a:solidFill>
                  <a:schemeClr val="tx1"/>
                </a:solidFill>
              </a:rPr>
              <a:t>ALLOTTEES</a:t>
            </a:r>
            <a:endParaRPr lang="en-IN" sz="3200" b="1" dirty="0"/>
          </a:p>
        </p:txBody>
      </p:sp>
      <p:sp>
        <p:nvSpPr>
          <p:cNvPr id="22" name="TextBox 21">
            <a:extLst>
              <a:ext uri="{FF2B5EF4-FFF2-40B4-BE49-F238E27FC236}">
                <a16:creationId xmlns="" xmlns:a16="http://schemas.microsoft.com/office/drawing/2014/main" id="{E89BD719-BFC1-D51E-1D14-2B46D4FE3072}"/>
              </a:ext>
            </a:extLst>
          </p:cNvPr>
          <p:cNvSpPr txBox="1"/>
          <p:nvPr/>
        </p:nvSpPr>
        <p:spPr>
          <a:xfrm rot="5400000">
            <a:off x="7336130" y="3511866"/>
            <a:ext cx="1998997" cy="461665"/>
          </a:xfrm>
          <a:prstGeom prst="rect">
            <a:avLst/>
          </a:prstGeom>
          <a:noFill/>
        </p:spPr>
        <p:txBody>
          <a:bodyPr wrap="square" rtlCol="0">
            <a:spAutoFit/>
          </a:bodyPr>
          <a:lstStyle/>
          <a:p>
            <a:pPr defTabSz="361188">
              <a:spcAft>
                <a:spcPts val="600"/>
              </a:spcAft>
            </a:pPr>
            <a:r>
              <a:rPr lang="en-US" sz="2400" b="1" kern="1200" dirty="0">
                <a:solidFill>
                  <a:schemeClr val="tx1"/>
                </a:solidFill>
              </a:rPr>
              <a:t>PROMOTERS</a:t>
            </a:r>
            <a:endParaRPr lang="en-IN" sz="3200" b="1" dirty="0"/>
          </a:p>
        </p:txBody>
      </p:sp>
      <p:sp>
        <p:nvSpPr>
          <p:cNvPr id="23" name="TextBox 22">
            <a:extLst>
              <a:ext uri="{FF2B5EF4-FFF2-40B4-BE49-F238E27FC236}">
                <a16:creationId xmlns="" xmlns:a16="http://schemas.microsoft.com/office/drawing/2014/main" id="{7DBB8499-1035-11A7-DF67-E0AB739CFBB2}"/>
              </a:ext>
            </a:extLst>
          </p:cNvPr>
          <p:cNvSpPr txBox="1"/>
          <p:nvPr/>
        </p:nvSpPr>
        <p:spPr>
          <a:xfrm rot="5400000">
            <a:off x="8669461" y="3759517"/>
            <a:ext cx="1732296" cy="461665"/>
          </a:xfrm>
          <a:prstGeom prst="rect">
            <a:avLst/>
          </a:prstGeom>
          <a:noFill/>
        </p:spPr>
        <p:txBody>
          <a:bodyPr wrap="square" rtlCol="0">
            <a:spAutoFit/>
          </a:bodyPr>
          <a:lstStyle/>
          <a:p>
            <a:pPr defTabSz="361188">
              <a:spcAft>
                <a:spcPts val="600"/>
              </a:spcAft>
            </a:pPr>
            <a:r>
              <a:rPr lang="en-US" sz="2400" b="1" kern="1200" dirty="0">
                <a:solidFill>
                  <a:schemeClr val="tx1"/>
                </a:solidFill>
              </a:rPr>
              <a:t>AGENTS</a:t>
            </a:r>
            <a:endParaRPr lang="en-IN" sz="3200" b="1" dirty="0"/>
          </a:p>
        </p:txBody>
      </p:sp>
    </p:spTree>
    <p:extLst>
      <p:ext uri="{BB962C8B-B14F-4D97-AF65-F5344CB8AC3E}">
        <p14:creationId xmlns:p14="http://schemas.microsoft.com/office/powerpoint/2010/main" val="4136472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CD9868-2DFF-6F97-168B-F8B7BE319CF8}"/>
              </a:ext>
            </a:extLst>
          </p:cNvPr>
          <p:cNvSpPr>
            <a:spLocks noGrp="1"/>
          </p:cNvSpPr>
          <p:nvPr>
            <p:ph type="title"/>
          </p:nvPr>
        </p:nvSpPr>
        <p:spPr/>
        <p:txBody>
          <a:bodyPr/>
          <a:lstStyle/>
          <a:p>
            <a:r>
              <a:rPr lang="en-US" dirty="0"/>
              <a:t>Definition of Promoter [Sec. 2(zk)]</a:t>
            </a:r>
            <a:endParaRPr lang="en-IN" dirty="0"/>
          </a:p>
        </p:txBody>
      </p:sp>
      <p:sp>
        <p:nvSpPr>
          <p:cNvPr id="3" name="Content Placeholder 2">
            <a:extLst>
              <a:ext uri="{FF2B5EF4-FFF2-40B4-BE49-F238E27FC236}">
                <a16:creationId xmlns="" xmlns:a16="http://schemas.microsoft.com/office/drawing/2014/main" id="{5338A21B-C225-5810-2B52-B21CA02B5323}"/>
              </a:ext>
            </a:extLst>
          </p:cNvPr>
          <p:cNvSpPr>
            <a:spLocks noGrp="1"/>
          </p:cNvSpPr>
          <p:nvPr>
            <p:ph idx="1"/>
          </p:nvPr>
        </p:nvSpPr>
        <p:spPr>
          <a:xfrm>
            <a:off x="3562349" y="752474"/>
            <a:ext cx="7841417" cy="5363695"/>
          </a:xfrm>
        </p:spPr>
        <p:txBody>
          <a:bodyPr>
            <a:normAutofit fontScale="85000" lnSpcReduction="20000"/>
          </a:bodyPr>
          <a:lstStyle/>
          <a:p>
            <a:pPr marL="0" indent="0" algn="just">
              <a:buNone/>
            </a:pPr>
            <a:r>
              <a:rPr lang="en-US" dirty="0"/>
              <a:t>2(zk) “PROMOTER” means,— </a:t>
            </a:r>
          </a:p>
          <a:p>
            <a:pPr marL="457200" lvl="1" indent="0" algn="just">
              <a:buNone/>
            </a:pPr>
            <a:r>
              <a:rPr lang="en-US" dirty="0"/>
              <a:t>(i) a person </a:t>
            </a:r>
            <a:r>
              <a:rPr lang="en-US" b="1" dirty="0"/>
              <a:t>who constructs or causes to be constructed </a:t>
            </a:r>
            <a:r>
              <a:rPr lang="en-US" dirty="0"/>
              <a:t>an independent building or a building consisting of apartments, or converts an existing building or a part thereof into apartments, for the purpose of selling all or some of the apartments to other persons and includes his assignees; or </a:t>
            </a:r>
          </a:p>
          <a:p>
            <a:pPr marL="457200" lvl="1" indent="0" algn="just">
              <a:buNone/>
            </a:pPr>
            <a:r>
              <a:rPr lang="en-US" dirty="0"/>
              <a:t>(ii) a person </a:t>
            </a:r>
            <a:r>
              <a:rPr lang="en-US" b="1" dirty="0"/>
              <a:t>who develops land into a project</a:t>
            </a:r>
            <a:r>
              <a:rPr lang="en-US" dirty="0"/>
              <a:t>, whether or not the person also constructs structures on any of the plots, for the purpose of selling to other persons all or some of the plots in the said project, whether with or without structures thereon; or </a:t>
            </a:r>
          </a:p>
          <a:p>
            <a:pPr marL="457200" lvl="1" indent="0" algn="just">
              <a:buNone/>
            </a:pPr>
            <a:r>
              <a:rPr lang="en-US" dirty="0"/>
              <a:t>(iii) any </a:t>
            </a:r>
            <a:r>
              <a:rPr lang="en-US" b="1" dirty="0"/>
              <a:t>development authority or any other public body </a:t>
            </a:r>
            <a:r>
              <a:rPr lang="en-US" dirty="0"/>
              <a:t>in respect of allottees of— </a:t>
            </a:r>
          </a:p>
          <a:p>
            <a:pPr marL="457200" lvl="1" indent="0" algn="just">
              <a:buNone/>
            </a:pPr>
            <a:r>
              <a:rPr lang="en-US" dirty="0"/>
              <a:t>	(a) buildings or apartments, as the case may be, constructed by such authority or 		body on lands owned by them or placed at their disposal by the Government; or </a:t>
            </a:r>
          </a:p>
          <a:p>
            <a:pPr marL="914400" lvl="2" indent="0" algn="just">
              <a:buNone/>
            </a:pPr>
            <a:r>
              <a:rPr lang="en-US" dirty="0"/>
              <a:t>(b) plots owned by such authority or body or placed at their disposal by the Government, </a:t>
            </a:r>
          </a:p>
          <a:p>
            <a:pPr marL="914400" lvl="2" indent="0" algn="just">
              <a:buNone/>
            </a:pPr>
            <a:r>
              <a:rPr lang="en-US" sz="1600" dirty="0"/>
              <a:t>for the purpose of selling all or some of the apartments or plots; or </a:t>
            </a:r>
          </a:p>
          <a:p>
            <a:pPr marL="444500" lvl="2" indent="0" algn="just" defTabSz="357188">
              <a:buNone/>
            </a:pPr>
            <a:r>
              <a:rPr lang="en-US" sz="1600" dirty="0"/>
              <a:t>(iv) an </a:t>
            </a:r>
            <a:r>
              <a:rPr lang="en-US" sz="1600" b="1" dirty="0"/>
              <a:t>apex State level co-operative housing finance society and a primary co-operative housing society </a:t>
            </a:r>
            <a:r>
              <a:rPr lang="en-US" sz="1600" dirty="0"/>
              <a:t>which constructs apartments or buildings for its Members or in respect of the allottees of such apartments or buildings; or </a:t>
            </a:r>
          </a:p>
          <a:p>
            <a:pPr marL="444500" lvl="2" indent="0" algn="just" defTabSz="357188">
              <a:buNone/>
            </a:pPr>
            <a:r>
              <a:rPr lang="en-US" sz="1600" dirty="0"/>
              <a:t>(v) any </a:t>
            </a:r>
            <a:r>
              <a:rPr lang="en-US" sz="1600" b="1" dirty="0"/>
              <a:t>other person who acts himself </a:t>
            </a:r>
            <a:r>
              <a:rPr lang="en-US" sz="1600" dirty="0"/>
              <a:t>as a builder, colonizer, contractor, developer, estate developer or by any other name or claims to be acting as the holder of a power of attorney from the owner of the land on which the building or apartment is constructed or plot is developed for sale; or </a:t>
            </a:r>
          </a:p>
          <a:p>
            <a:pPr marL="444500" lvl="2" indent="0" algn="just" defTabSz="357188">
              <a:buNone/>
            </a:pPr>
            <a:r>
              <a:rPr lang="en-US" sz="1600" dirty="0"/>
              <a:t>(vi) such other person who constructs any building or apartment for sale to the general public. </a:t>
            </a:r>
          </a:p>
          <a:p>
            <a:pPr marL="444500" lvl="2" indent="0" algn="just" defTabSz="357188">
              <a:buNone/>
            </a:pPr>
            <a:r>
              <a:rPr lang="en-US" sz="1600" dirty="0"/>
              <a:t>Explanation.—For the purposes of this clause, where the person who constructs or converts a building into apartments or develops a plot for sale and the persons who sells apartments or plots are different persons, both of them shall be deemed to be the promoters and </a:t>
            </a:r>
            <a:r>
              <a:rPr lang="en-US" sz="1600" b="1" dirty="0"/>
              <a:t>shall be jointly liable </a:t>
            </a:r>
            <a:r>
              <a:rPr lang="en-US" sz="1600" dirty="0"/>
              <a:t>as such for the functions and responsibilities specified, under this Act or the rules and regulations made thereunder;</a:t>
            </a:r>
          </a:p>
        </p:txBody>
      </p:sp>
      <p:sp>
        <p:nvSpPr>
          <p:cNvPr id="4" name="Footer Placeholder 3">
            <a:extLst>
              <a:ext uri="{FF2B5EF4-FFF2-40B4-BE49-F238E27FC236}">
                <a16:creationId xmlns="" xmlns:a16="http://schemas.microsoft.com/office/drawing/2014/main" id="{18264144-0EB5-F8DF-5805-852E07EC9EA9}"/>
              </a:ext>
            </a:extLst>
          </p:cNvPr>
          <p:cNvSpPr>
            <a:spLocks noGrp="1"/>
          </p:cNvSpPr>
          <p:nvPr>
            <p:ph type="ftr" sz="quarter" idx="11"/>
          </p:nvPr>
        </p:nvSpPr>
        <p:spPr>
          <a:xfrm>
            <a:off x="6213222" y="6356350"/>
            <a:ext cx="5911517" cy="365125"/>
          </a:xfrm>
        </p:spPr>
        <p:txBody>
          <a:bodyPr/>
          <a:lstStyle/>
          <a:p>
            <a:r>
              <a:rPr lang="en-US" dirty="0" smtClean="0"/>
              <a:t>CA. </a:t>
            </a:r>
            <a:r>
              <a:rPr lang="en-US" dirty="0" err="1" smtClean="0"/>
              <a:t>Anand</a:t>
            </a:r>
            <a:r>
              <a:rPr lang="en-US" dirty="0" smtClean="0"/>
              <a:t> Jain, Indore</a:t>
            </a:r>
            <a:endParaRPr lang="en-IN" dirty="0"/>
          </a:p>
        </p:txBody>
      </p:sp>
      <p:sp>
        <p:nvSpPr>
          <p:cNvPr id="5" name="Slide Number Placeholder 4">
            <a:extLst>
              <a:ext uri="{FF2B5EF4-FFF2-40B4-BE49-F238E27FC236}">
                <a16:creationId xmlns="" xmlns:a16="http://schemas.microsoft.com/office/drawing/2014/main" id="{3552EE8C-75B7-0C66-7A5F-62337ECC56AB}"/>
              </a:ext>
            </a:extLst>
          </p:cNvPr>
          <p:cNvSpPr>
            <a:spLocks noGrp="1"/>
          </p:cNvSpPr>
          <p:nvPr>
            <p:ph type="sldNum" sz="quarter" idx="12"/>
          </p:nvPr>
        </p:nvSpPr>
        <p:spPr/>
        <p:txBody>
          <a:bodyPr/>
          <a:lstStyle/>
          <a:p>
            <a:fld id="{13ACC4EC-71BD-4FB4-9B69-648C4EB25AD6}" type="slidenum">
              <a:rPr lang="en-IN" smtClean="0"/>
              <a:t>4</a:t>
            </a:fld>
            <a:endParaRPr lang="en-IN" dirty="0"/>
          </a:p>
        </p:txBody>
      </p:sp>
    </p:spTree>
    <p:extLst>
      <p:ext uri="{BB962C8B-B14F-4D97-AF65-F5344CB8AC3E}">
        <p14:creationId xmlns:p14="http://schemas.microsoft.com/office/powerpoint/2010/main" val="1502400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09522235"/>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a:xfrm>
            <a:off x="5530643" y="6356350"/>
            <a:ext cx="5911517" cy="365125"/>
          </a:xfrm>
        </p:spPr>
        <p:txBody>
          <a:bodyPr/>
          <a:lstStyle/>
          <a:p>
            <a:r>
              <a:rPr lang="en-US" dirty="0" smtClean="0"/>
              <a:t>CA. </a:t>
            </a:r>
            <a:r>
              <a:rPr lang="en-US" dirty="0" err="1" smtClean="0"/>
              <a:t>Anand</a:t>
            </a:r>
            <a:r>
              <a:rPr lang="en-US" dirty="0" smtClean="0"/>
              <a:t>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3306257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7FF47C-A947-39E4-030F-9DF79A4B30D3}"/>
              </a:ext>
            </a:extLst>
          </p:cNvPr>
          <p:cNvSpPr>
            <a:spLocks noGrp="1"/>
          </p:cNvSpPr>
          <p:nvPr>
            <p:ph type="title"/>
          </p:nvPr>
        </p:nvSpPr>
        <p:spPr/>
        <p:txBody>
          <a:bodyPr/>
          <a:lstStyle/>
          <a:p>
            <a:r>
              <a:rPr lang="en-US" dirty="0"/>
              <a:t>Apply for Registration </a:t>
            </a:r>
            <a:endParaRPr lang="en-IN" dirty="0"/>
          </a:p>
        </p:txBody>
      </p:sp>
      <p:graphicFrame>
        <p:nvGraphicFramePr>
          <p:cNvPr id="4" name="Content Placeholder 3">
            <a:extLst>
              <a:ext uri="{FF2B5EF4-FFF2-40B4-BE49-F238E27FC236}">
                <a16:creationId xmlns="" xmlns:a16="http://schemas.microsoft.com/office/drawing/2014/main" id="{E8121D9D-F574-83EA-AA3E-31855A8AED11}"/>
              </a:ext>
            </a:extLst>
          </p:cNvPr>
          <p:cNvGraphicFramePr>
            <a:graphicFrameLocks noGrp="1"/>
          </p:cNvGraphicFramePr>
          <p:nvPr>
            <p:ph idx="1"/>
            <p:extLst>
              <p:ext uri="{D42A27DB-BD31-4B8C-83A1-F6EECF244321}">
                <p14:modId xmlns:p14="http://schemas.microsoft.com/office/powerpoint/2010/main" val="3574091718"/>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 xmlns:a16="http://schemas.microsoft.com/office/drawing/2014/main" id="{3FE20392-AFBE-188A-CF1A-05B4237A8D05}"/>
              </a:ext>
            </a:extLst>
          </p:cNvPr>
          <p:cNvSpPr>
            <a:spLocks noGrp="1"/>
          </p:cNvSpPr>
          <p:nvPr>
            <p:ph type="ftr" sz="quarter" idx="11"/>
          </p:nvPr>
        </p:nvSpPr>
        <p:spPr>
          <a:xfrm>
            <a:off x="5749583" y="6356350"/>
            <a:ext cx="5911517" cy="365125"/>
          </a:xfrm>
        </p:spPr>
        <p:txBody>
          <a:bodyPr/>
          <a:lstStyle/>
          <a:p>
            <a:r>
              <a:rPr lang="en-US" dirty="0" smtClean="0"/>
              <a:t>CA. </a:t>
            </a:r>
            <a:r>
              <a:rPr lang="en-US" dirty="0" err="1" smtClean="0"/>
              <a:t>Anand</a:t>
            </a:r>
            <a:r>
              <a:rPr lang="en-US" dirty="0" smtClean="0"/>
              <a:t> Jain, Indore</a:t>
            </a:r>
            <a:endParaRPr lang="en-IN" dirty="0"/>
          </a:p>
        </p:txBody>
      </p:sp>
      <p:sp>
        <p:nvSpPr>
          <p:cNvPr id="6" name="Slide Number Placeholder 5">
            <a:extLst>
              <a:ext uri="{FF2B5EF4-FFF2-40B4-BE49-F238E27FC236}">
                <a16:creationId xmlns="" xmlns:a16="http://schemas.microsoft.com/office/drawing/2014/main" id="{3772D345-5D23-4E3B-7248-F09FD240879F}"/>
              </a:ext>
            </a:extLst>
          </p:cNvPr>
          <p:cNvSpPr>
            <a:spLocks noGrp="1"/>
          </p:cNvSpPr>
          <p:nvPr>
            <p:ph type="sldNum" sz="quarter" idx="12"/>
          </p:nvPr>
        </p:nvSpPr>
        <p:spPr/>
        <p:txBody>
          <a:bodyPr/>
          <a:lstStyle/>
          <a:p>
            <a:fld id="{13ACC4EC-71BD-4FB4-9B69-648C4EB25AD6}" type="slidenum">
              <a:rPr lang="en-IN" smtClean="0"/>
              <a:t>6</a:t>
            </a:fld>
            <a:endParaRPr lang="en-IN" dirty="0"/>
          </a:p>
        </p:txBody>
      </p:sp>
    </p:spTree>
    <p:extLst>
      <p:ext uri="{BB962C8B-B14F-4D97-AF65-F5344CB8AC3E}">
        <p14:creationId xmlns:p14="http://schemas.microsoft.com/office/powerpoint/2010/main" val="2184886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7FF47C-A947-39E4-030F-9DF79A4B30D3}"/>
              </a:ext>
            </a:extLst>
          </p:cNvPr>
          <p:cNvSpPr>
            <a:spLocks noGrp="1"/>
          </p:cNvSpPr>
          <p:nvPr>
            <p:ph type="title"/>
          </p:nvPr>
        </p:nvSpPr>
        <p:spPr/>
        <p:txBody>
          <a:bodyPr/>
          <a:lstStyle/>
          <a:p>
            <a:r>
              <a:rPr lang="en-US" dirty="0" smtClean="0"/>
              <a:t>Registration of Project </a:t>
            </a:r>
            <a:endParaRPr lang="en-IN" dirty="0"/>
          </a:p>
        </p:txBody>
      </p:sp>
      <p:graphicFrame>
        <p:nvGraphicFramePr>
          <p:cNvPr id="4" name="Content Placeholder 3">
            <a:extLst>
              <a:ext uri="{FF2B5EF4-FFF2-40B4-BE49-F238E27FC236}">
                <a16:creationId xmlns="" xmlns:a16="http://schemas.microsoft.com/office/drawing/2014/main" id="{E8121D9D-F574-83EA-AA3E-31855A8AED11}"/>
              </a:ext>
            </a:extLst>
          </p:cNvPr>
          <p:cNvGraphicFramePr>
            <a:graphicFrameLocks noGrp="1"/>
          </p:cNvGraphicFramePr>
          <p:nvPr>
            <p:ph idx="1"/>
            <p:extLst>
              <p:ext uri="{D42A27DB-BD31-4B8C-83A1-F6EECF244321}">
                <p14:modId xmlns:p14="http://schemas.microsoft.com/office/powerpoint/2010/main" val="2662574192"/>
              </p:ext>
            </p:extLst>
          </p:nvPr>
        </p:nvGraphicFramePr>
        <p:xfrm>
          <a:off x="3868738" y="786327"/>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 xmlns:a16="http://schemas.microsoft.com/office/drawing/2014/main" id="{3FE20392-AFBE-188A-CF1A-05B4237A8D05}"/>
              </a:ext>
            </a:extLst>
          </p:cNvPr>
          <p:cNvSpPr>
            <a:spLocks noGrp="1"/>
          </p:cNvSpPr>
          <p:nvPr>
            <p:ph type="ftr" sz="quarter" idx="11"/>
          </p:nvPr>
        </p:nvSpPr>
        <p:spPr>
          <a:xfrm>
            <a:off x="5839735" y="6356350"/>
            <a:ext cx="5911517" cy="365125"/>
          </a:xfrm>
        </p:spPr>
        <p:txBody>
          <a:bodyPr/>
          <a:lstStyle/>
          <a:p>
            <a:r>
              <a:rPr lang="en-US" dirty="0" smtClean="0"/>
              <a:t>CA. </a:t>
            </a:r>
            <a:r>
              <a:rPr lang="en-US" dirty="0" err="1" smtClean="0"/>
              <a:t>Anand</a:t>
            </a:r>
            <a:r>
              <a:rPr lang="en-US" dirty="0" smtClean="0"/>
              <a:t> Jain, Indore</a:t>
            </a:r>
            <a:endParaRPr lang="en-IN" dirty="0"/>
          </a:p>
        </p:txBody>
      </p:sp>
      <p:sp>
        <p:nvSpPr>
          <p:cNvPr id="6" name="Slide Number Placeholder 5">
            <a:extLst>
              <a:ext uri="{FF2B5EF4-FFF2-40B4-BE49-F238E27FC236}">
                <a16:creationId xmlns="" xmlns:a16="http://schemas.microsoft.com/office/drawing/2014/main" id="{3772D345-5D23-4E3B-7248-F09FD240879F}"/>
              </a:ext>
            </a:extLst>
          </p:cNvPr>
          <p:cNvSpPr>
            <a:spLocks noGrp="1"/>
          </p:cNvSpPr>
          <p:nvPr>
            <p:ph type="sldNum" sz="quarter" idx="12"/>
          </p:nvPr>
        </p:nvSpPr>
        <p:spPr/>
        <p:txBody>
          <a:bodyPr/>
          <a:lstStyle/>
          <a:p>
            <a:fld id="{13ACC4EC-71BD-4FB4-9B69-648C4EB25AD6}" type="slidenum">
              <a:rPr lang="en-IN" smtClean="0"/>
              <a:t>7</a:t>
            </a:fld>
            <a:endParaRPr lang="en-IN" dirty="0"/>
          </a:p>
        </p:txBody>
      </p:sp>
    </p:spTree>
    <p:extLst>
      <p:ext uri="{BB962C8B-B14F-4D97-AF65-F5344CB8AC3E}">
        <p14:creationId xmlns:p14="http://schemas.microsoft.com/office/powerpoint/2010/main" val="123180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7FF47C-A947-39E4-030F-9DF79A4B30D3}"/>
              </a:ext>
            </a:extLst>
          </p:cNvPr>
          <p:cNvSpPr>
            <a:spLocks noGrp="1"/>
          </p:cNvSpPr>
          <p:nvPr>
            <p:ph type="title"/>
          </p:nvPr>
        </p:nvSpPr>
        <p:spPr/>
        <p:txBody>
          <a:bodyPr/>
          <a:lstStyle/>
          <a:p>
            <a:r>
              <a:rPr lang="en-US" dirty="0" smtClean="0"/>
              <a:t>Registration not Required</a:t>
            </a:r>
            <a:endParaRPr lang="en-IN" dirty="0"/>
          </a:p>
        </p:txBody>
      </p:sp>
      <p:graphicFrame>
        <p:nvGraphicFramePr>
          <p:cNvPr id="4" name="Content Placeholder 3">
            <a:extLst>
              <a:ext uri="{FF2B5EF4-FFF2-40B4-BE49-F238E27FC236}">
                <a16:creationId xmlns="" xmlns:a16="http://schemas.microsoft.com/office/drawing/2014/main" id="{E8121D9D-F574-83EA-AA3E-31855A8AED11}"/>
              </a:ext>
            </a:extLst>
          </p:cNvPr>
          <p:cNvGraphicFramePr>
            <a:graphicFrameLocks noGrp="1"/>
          </p:cNvGraphicFramePr>
          <p:nvPr>
            <p:ph idx="1"/>
            <p:extLst>
              <p:ext uri="{D42A27DB-BD31-4B8C-83A1-F6EECF244321}">
                <p14:modId xmlns:p14="http://schemas.microsoft.com/office/powerpoint/2010/main" val="745291778"/>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 xmlns:a16="http://schemas.microsoft.com/office/drawing/2014/main" id="{3FE20392-AFBE-188A-CF1A-05B4237A8D05}"/>
              </a:ext>
            </a:extLst>
          </p:cNvPr>
          <p:cNvSpPr>
            <a:spLocks noGrp="1"/>
          </p:cNvSpPr>
          <p:nvPr>
            <p:ph type="ftr" sz="quarter" idx="11"/>
          </p:nvPr>
        </p:nvSpPr>
        <p:spPr>
          <a:xfrm>
            <a:off x="5942765" y="6356350"/>
            <a:ext cx="5911517" cy="365125"/>
          </a:xfrm>
        </p:spPr>
        <p:txBody>
          <a:bodyPr/>
          <a:lstStyle/>
          <a:p>
            <a:r>
              <a:rPr lang="en-US" dirty="0" smtClean="0"/>
              <a:t>CA. </a:t>
            </a:r>
            <a:r>
              <a:rPr lang="en-US" dirty="0" err="1" smtClean="0"/>
              <a:t>Anand</a:t>
            </a:r>
            <a:r>
              <a:rPr lang="en-US" dirty="0" smtClean="0"/>
              <a:t> Jain, Indore</a:t>
            </a:r>
            <a:endParaRPr lang="en-IN" dirty="0"/>
          </a:p>
        </p:txBody>
      </p:sp>
      <p:sp>
        <p:nvSpPr>
          <p:cNvPr id="6" name="Slide Number Placeholder 5">
            <a:extLst>
              <a:ext uri="{FF2B5EF4-FFF2-40B4-BE49-F238E27FC236}">
                <a16:creationId xmlns="" xmlns:a16="http://schemas.microsoft.com/office/drawing/2014/main" id="{3772D345-5D23-4E3B-7248-F09FD240879F}"/>
              </a:ext>
            </a:extLst>
          </p:cNvPr>
          <p:cNvSpPr>
            <a:spLocks noGrp="1"/>
          </p:cNvSpPr>
          <p:nvPr>
            <p:ph type="sldNum" sz="quarter" idx="12"/>
          </p:nvPr>
        </p:nvSpPr>
        <p:spPr/>
        <p:txBody>
          <a:bodyPr/>
          <a:lstStyle/>
          <a:p>
            <a:fld id="{13ACC4EC-71BD-4FB4-9B69-648C4EB25AD6}" type="slidenum">
              <a:rPr lang="en-IN" smtClean="0"/>
              <a:t>8</a:t>
            </a:fld>
            <a:endParaRPr lang="en-IN" dirty="0"/>
          </a:p>
        </p:txBody>
      </p:sp>
    </p:spTree>
    <p:extLst>
      <p:ext uri="{BB962C8B-B14F-4D97-AF65-F5344CB8AC3E}">
        <p14:creationId xmlns:p14="http://schemas.microsoft.com/office/powerpoint/2010/main" val="10854861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CD41A4-5CCF-2AF1-F5C3-09276A798D35}"/>
              </a:ext>
            </a:extLst>
          </p:cNvPr>
          <p:cNvSpPr>
            <a:spLocks noGrp="1"/>
          </p:cNvSpPr>
          <p:nvPr>
            <p:ph type="title"/>
          </p:nvPr>
        </p:nvSpPr>
        <p:spPr/>
        <p:txBody>
          <a:bodyPr/>
          <a:lstStyle/>
          <a:p>
            <a:r>
              <a:rPr lang="en-US" dirty="0"/>
              <a:t>Application for Extension of Real Estate Project</a:t>
            </a:r>
            <a:endParaRPr lang="en-IN" dirty="0"/>
          </a:p>
        </p:txBody>
      </p:sp>
      <p:graphicFrame>
        <p:nvGraphicFramePr>
          <p:cNvPr id="4" name="Content Placeholder 3">
            <a:extLst>
              <a:ext uri="{FF2B5EF4-FFF2-40B4-BE49-F238E27FC236}">
                <a16:creationId xmlns="" xmlns:a16="http://schemas.microsoft.com/office/drawing/2014/main" id="{E98E640A-BD0C-36E1-4135-32562BA5A780}"/>
              </a:ext>
            </a:extLst>
          </p:cNvPr>
          <p:cNvGraphicFramePr>
            <a:graphicFrameLocks noGrp="1"/>
          </p:cNvGraphicFramePr>
          <p:nvPr>
            <p:ph idx="1"/>
            <p:extLst>
              <p:ext uri="{D42A27DB-BD31-4B8C-83A1-F6EECF244321}">
                <p14:modId xmlns:p14="http://schemas.microsoft.com/office/powerpoint/2010/main" val="1706164309"/>
              </p:ext>
            </p:extLst>
          </p:nvPr>
        </p:nvGraphicFramePr>
        <p:xfrm>
          <a:off x="3869267" y="864108"/>
          <a:ext cx="7722657"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 xmlns:a16="http://schemas.microsoft.com/office/drawing/2014/main" id="{77435502-B5BF-ACA8-7FE1-7331B1BD2BC2}"/>
              </a:ext>
            </a:extLst>
          </p:cNvPr>
          <p:cNvSpPr>
            <a:spLocks noGrp="1"/>
          </p:cNvSpPr>
          <p:nvPr>
            <p:ph type="ftr" sz="quarter" idx="11"/>
          </p:nvPr>
        </p:nvSpPr>
        <p:spPr/>
        <p:txBody>
          <a:bodyPr/>
          <a:lstStyle/>
          <a:p>
            <a:r>
              <a:rPr lang="en-US" smtClean="0"/>
              <a:t>CA. Anand Jain, Indore</a:t>
            </a:r>
            <a:endParaRPr lang="en-IN" dirty="0"/>
          </a:p>
        </p:txBody>
      </p:sp>
      <p:sp>
        <p:nvSpPr>
          <p:cNvPr id="6" name="Slide Number Placeholder 5">
            <a:extLst>
              <a:ext uri="{FF2B5EF4-FFF2-40B4-BE49-F238E27FC236}">
                <a16:creationId xmlns="" xmlns:a16="http://schemas.microsoft.com/office/drawing/2014/main" id="{B5F721B0-285B-66A7-C4E1-D28A6C547FFC}"/>
              </a:ext>
            </a:extLst>
          </p:cNvPr>
          <p:cNvSpPr>
            <a:spLocks noGrp="1"/>
          </p:cNvSpPr>
          <p:nvPr>
            <p:ph type="sldNum" sz="quarter" idx="12"/>
          </p:nvPr>
        </p:nvSpPr>
        <p:spPr/>
        <p:txBody>
          <a:bodyPr/>
          <a:lstStyle/>
          <a:p>
            <a:fld id="{13ACC4EC-71BD-4FB4-9B69-648C4EB25AD6}" type="slidenum">
              <a:rPr lang="en-IN" smtClean="0"/>
              <a:t>9</a:t>
            </a:fld>
            <a:endParaRPr lang="en-IN" dirty="0"/>
          </a:p>
        </p:txBody>
      </p:sp>
    </p:spTree>
    <p:extLst>
      <p:ext uri="{BB962C8B-B14F-4D97-AF65-F5344CB8AC3E}">
        <p14:creationId xmlns:p14="http://schemas.microsoft.com/office/powerpoint/2010/main" val="2917100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5AAA1E-222D-59FE-A2B8-F6976C78D37E}"/>
              </a:ext>
            </a:extLst>
          </p:cNvPr>
          <p:cNvSpPr>
            <a:spLocks noGrp="1"/>
          </p:cNvSpPr>
          <p:nvPr>
            <p:ph type="title"/>
          </p:nvPr>
        </p:nvSpPr>
        <p:spPr/>
        <p:txBody>
          <a:bodyPr/>
          <a:lstStyle/>
          <a:p>
            <a:r>
              <a:rPr lang="en-US" dirty="0"/>
              <a:t>Functions of Promoter</a:t>
            </a:r>
            <a:endParaRPr lang="en-IN" dirty="0"/>
          </a:p>
        </p:txBody>
      </p:sp>
      <p:graphicFrame>
        <p:nvGraphicFramePr>
          <p:cNvPr id="4" name="Content Placeholder 5">
            <a:extLst>
              <a:ext uri="{FF2B5EF4-FFF2-40B4-BE49-F238E27FC236}">
                <a16:creationId xmlns="" xmlns:a16="http://schemas.microsoft.com/office/drawing/2014/main" id="{6A548B98-B4CE-E670-1C36-1535157AEB2E}"/>
              </a:ext>
            </a:extLst>
          </p:cNvPr>
          <p:cNvGraphicFramePr>
            <a:graphicFrameLocks noGrp="1"/>
          </p:cNvGraphicFramePr>
          <p:nvPr>
            <p:ph idx="1"/>
            <p:extLst>
              <p:ext uri="{D42A27DB-BD31-4B8C-83A1-F6EECF244321}">
                <p14:modId xmlns:p14="http://schemas.microsoft.com/office/powerpoint/2010/main" val="1593279189"/>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 xmlns:a16="http://schemas.microsoft.com/office/drawing/2014/main" id="{194B5DA8-A687-4311-9364-BB8D43D0C516}"/>
              </a:ext>
            </a:extLst>
          </p:cNvPr>
          <p:cNvSpPr>
            <a:spLocks noGrp="1"/>
          </p:cNvSpPr>
          <p:nvPr>
            <p:ph type="ftr" sz="quarter" idx="11"/>
          </p:nvPr>
        </p:nvSpPr>
        <p:spPr/>
        <p:txBody>
          <a:bodyPr/>
          <a:lstStyle/>
          <a:p>
            <a:r>
              <a:rPr lang="en-US" smtClean="0"/>
              <a:t>CA. Anand Jain, Indore</a:t>
            </a:r>
            <a:endParaRPr lang="en-IN" dirty="0"/>
          </a:p>
        </p:txBody>
      </p:sp>
      <p:sp>
        <p:nvSpPr>
          <p:cNvPr id="6" name="Slide Number Placeholder 5">
            <a:extLst>
              <a:ext uri="{FF2B5EF4-FFF2-40B4-BE49-F238E27FC236}">
                <a16:creationId xmlns="" xmlns:a16="http://schemas.microsoft.com/office/drawing/2014/main" id="{B5BE75F0-9F68-76C8-2651-E275BFBF689D}"/>
              </a:ext>
            </a:extLst>
          </p:cNvPr>
          <p:cNvSpPr>
            <a:spLocks noGrp="1"/>
          </p:cNvSpPr>
          <p:nvPr>
            <p:ph type="sldNum" sz="quarter" idx="12"/>
          </p:nvPr>
        </p:nvSpPr>
        <p:spPr/>
        <p:txBody>
          <a:bodyPr/>
          <a:lstStyle/>
          <a:p>
            <a:fld id="{13ACC4EC-71BD-4FB4-9B69-648C4EB25AD6}" type="slidenum">
              <a:rPr lang="en-IN" smtClean="0"/>
              <a:t>10</a:t>
            </a:fld>
            <a:endParaRPr lang="en-IN" dirty="0"/>
          </a:p>
        </p:txBody>
      </p:sp>
    </p:spTree>
    <p:extLst>
      <p:ext uri="{BB962C8B-B14F-4D97-AF65-F5344CB8AC3E}">
        <p14:creationId xmlns:p14="http://schemas.microsoft.com/office/powerpoint/2010/main" val="2421357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Promoter</a:t>
            </a:r>
          </a:p>
        </p:txBody>
      </p:sp>
      <p:graphicFrame>
        <p:nvGraphicFramePr>
          <p:cNvPr id="7" name="Content Placeholder 6"/>
          <p:cNvGraphicFramePr>
            <a:graphicFrameLocks noGrp="1"/>
          </p:cNvGraphicFramePr>
          <p:nvPr>
            <p:ph idx="1"/>
          </p:nvPr>
        </p:nvGraphicFramePr>
        <p:xfrm>
          <a:off x="3869268" y="1123837"/>
          <a:ext cx="7315200" cy="4860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
        <p:nvSpPr>
          <p:cNvPr id="6" name="Rectangle 5"/>
          <p:cNvSpPr/>
          <p:nvPr/>
        </p:nvSpPr>
        <p:spPr>
          <a:xfrm>
            <a:off x="3869268" y="754505"/>
            <a:ext cx="854721" cy="369332"/>
          </a:xfrm>
          <a:prstGeom prst="rect">
            <a:avLst/>
          </a:prstGeom>
        </p:spPr>
        <p:txBody>
          <a:bodyPr wrap="none">
            <a:spAutoFit/>
          </a:bodyPr>
          <a:lstStyle/>
          <a:p>
            <a:pPr algn="just"/>
            <a:r>
              <a:rPr lang="en-US" dirty="0"/>
              <a:t>cont….</a:t>
            </a:r>
          </a:p>
        </p:txBody>
      </p:sp>
    </p:spTree>
    <p:extLst>
      <p:ext uri="{BB962C8B-B14F-4D97-AF65-F5344CB8AC3E}">
        <p14:creationId xmlns:p14="http://schemas.microsoft.com/office/powerpoint/2010/main" val="1996790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467691250"/>
              </p:ext>
            </p:extLst>
          </p:nvPr>
        </p:nvGraphicFramePr>
        <p:xfrm>
          <a:off x="3869267" y="770022"/>
          <a:ext cx="7862289" cy="4742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12</a:t>
            </a:fld>
            <a:endParaRPr lang="en-US" dirty="0"/>
          </a:p>
        </p:txBody>
      </p:sp>
      <p:sp>
        <p:nvSpPr>
          <p:cNvPr id="6" name="Rectangle 5"/>
          <p:cNvSpPr/>
          <p:nvPr/>
        </p:nvSpPr>
        <p:spPr>
          <a:xfrm>
            <a:off x="5556738" y="5512654"/>
            <a:ext cx="6194275" cy="402546"/>
          </a:xfrm>
          <a:prstGeom prst="rect">
            <a:avLst/>
          </a:prstGeom>
        </p:spPr>
        <p:txBody>
          <a:bodyPr wrap="square">
            <a:spAutoFit/>
          </a:bodyPr>
          <a:lstStyle/>
          <a:p>
            <a:pPr marL="182563" indent="-7938" algn="ctr">
              <a:lnSpc>
                <a:spcPct val="120000"/>
              </a:lnSpc>
              <a:spcBef>
                <a:spcPts val="0"/>
              </a:spcBef>
              <a:buClrTx/>
              <a:buFontTx/>
              <a:buNone/>
            </a:pPr>
            <a:r>
              <a:rPr lang="en-IN" b="1" dirty="0">
                <a:solidFill>
                  <a:srgbClr val="000000"/>
                </a:solidFill>
              </a:rPr>
              <a:t>{ENTIRE INVESTMENT} + {INTEREST} + {COMPENSATION}</a:t>
            </a:r>
          </a:p>
        </p:txBody>
      </p:sp>
    </p:spTree>
    <p:extLst>
      <p:ext uri="{BB962C8B-B14F-4D97-AF65-F5344CB8AC3E}">
        <p14:creationId xmlns:p14="http://schemas.microsoft.com/office/powerpoint/2010/main" val="1229485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614720311"/>
              </p:ext>
            </p:extLst>
          </p:nvPr>
        </p:nvGraphicFramePr>
        <p:xfrm>
          <a:off x="3647870" y="2342395"/>
          <a:ext cx="7966953" cy="1383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
        <p:nvSpPr>
          <p:cNvPr id="6" name="Rectangle 5"/>
          <p:cNvSpPr/>
          <p:nvPr/>
        </p:nvSpPr>
        <p:spPr>
          <a:xfrm>
            <a:off x="3657598" y="1667534"/>
            <a:ext cx="7966953"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Sec 13 No Deposits/ Advances without Agreement of Sale in prescribed format:</a:t>
            </a:r>
          </a:p>
        </p:txBody>
      </p:sp>
      <p:sp>
        <p:nvSpPr>
          <p:cNvPr id="7" name="Rectangle 6"/>
          <p:cNvSpPr/>
          <p:nvPr/>
        </p:nvSpPr>
        <p:spPr>
          <a:xfrm>
            <a:off x="3657599" y="3919609"/>
            <a:ext cx="7966953"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8925" lvl="1" indent="-182563"/>
            <a:r>
              <a:rPr lang="en-US" dirty="0"/>
              <a:t>Without entering into agreement of sale.</a:t>
            </a:r>
          </a:p>
        </p:txBody>
      </p:sp>
    </p:spTree>
    <p:extLst>
      <p:ext uri="{BB962C8B-B14F-4D97-AF65-F5344CB8AC3E}">
        <p14:creationId xmlns:p14="http://schemas.microsoft.com/office/powerpoint/2010/main" val="1416229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14769076"/>
              </p:ext>
            </p:extLst>
          </p:nvPr>
        </p:nvGraphicFramePr>
        <p:xfrm>
          <a:off x="3743325" y="864107"/>
          <a:ext cx="7441143" cy="5087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2565462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90075317"/>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1289785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54195955"/>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4028164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06867492"/>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15170241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Obligation of Promoter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00797357"/>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24255515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9F05F6-21E2-1F6F-BD4C-0A59B03DF664}"/>
              </a:ext>
            </a:extLst>
          </p:cNvPr>
          <p:cNvSpPr>
            <a:spLocks noGrp="1"/>
          </p:cNvSpPr>
          <p:nvPr>
            <p:ph type="title"/>
          </p:nvPr>
        </p:nvSpPr>
        <p:spPr/>
        <p:txBody>
          <a:bodyPr/>
          <a:lstStyle/>
          <a:p>
            <a:r>
              <a:rPr lang="en-US" dirty="0"/>
              <a:t>Quarterly Compliance by Promoter</a:t>
            </a:r>
            <a:endParaRPr lang="en-IN" dirty="0"/>
          </a:p>
        </p:txBody>
      </p:sp>
      <p:graphicFrame>
        <p:nvGraphicFramePr>
          <p:cNvPr id="6" name="Content Placeholder 5">
            <a:extLst>
              <a:ext uri="{FF2B5EF4-FFF2-40B4-BE49-F238E27FC236}">
                <a16:creationId xmlns="" xmlns:a16="http://schemas.microsoft.com/office/drawing/2014/main" id="{5E2BD076-A3EB-2723-85BE-1A242D8F5383}"/>
              </a:ext>
            </a:extLst>
          </p:cNvPr>
          <p:cNvGraphicFramePr>
            <a:graphicFrameLocks noGrp="1"/>
          </p:cNvGraphicFramePr>
          <p:nvPr>
            <p:ph idx="1"/>
            <p:extLst>
              <p:ext uri="{D42A27DB-BD31-4B8C-83A1-F6EECF244321}">
                <p14:modId xmlns:p14="http://schemas.microsoft.com/office/powerpoint/2010/main" val="3338382911"/>
              </p:ext>
            </p:extLst>
          </p:nvPr>
        </p:nvGraphicFramePr>
        <p:xfrm>
          <a:off x="3948949"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 xmlns:a16="http://schemas.microsoft.com/office/drawing/2014/main" id="{242C3349-F066-2D5D-C092-906C82FEE00F}"/>
              </a:ext>
            </a:extLst>
          </p:cNvPr>
          <p:cNvSpPr>
            <a:spLocks noGrp="1"/>
          </p:cNvSpPr>
          <p:nvPr>
            <p:ph type="ftr" sz="quarter" idx="11"/>
          </p:nvPr>
        </p:nvSpPr>
        <p:spPr/>
        <p:txBody>
          <a:bodyPr/>
          <a:lstStyle/>
          <a:p>
            <a:r>
              <a:rPr lang="en-US" smtClean="0"/>
              <a:t>CA. Anand Jain, Indore</a:t>
            </a:r>
            <a:endParaRPr lang="en-IN" dirty="0"/>
          </a:p>
        </p:txBody>
      </p:sp>
      <p:sp>
        <p:nvSpPr>
          <p:cNvPr id="5" name="Slide Number Placeholder 4">
            <a:extLst>
              <a:ext uri="{FF2B5EF4-FFF2-40B4-BE49-F238E27FC236}">
                <a16:creationId xmlns="" xmlns:a16="http://schemas.microsoft.com/office/drawing/2014/main" id="{B628C1D0-E46C-1101-8A0B-6C3BE728D3DB}"/>
              </a:ext>
            </a:extLst>
          </p:cNvPr>
          <p:cNvSpPr>
            <a:spLocks noGrp="1"/>
          </p:cNvSpPr>
          <p:nvPr>
            <p:ph type="sldNum" sz="quarter" idx="12"/>
          </p:nvPr>
        </p:nvSpPr>
        <p:spPr/>
        <p:txBody>
          <a:bodyPr/>
          <a:lstStyle/>
          <a:p>
            <a:fld id="{13ACC4EC-71BD-4FB4-9B69-648C4EB25AD6}" type="slidenum">
              <a:rPr lang="en-IN" smtClean="0"/>
              <a:t>19</a:t>
            </a:fld>
            <a:endParaRPr lang="en-IN" dirty="0"/>
          </a:p>
        </p:txBody>
      </p:sp>
    </p:spTree>
    <p:extLst>
      <p:ext uri="{BB962C8B-B14F-4D97-AF65-F5344CB8AC3E}">
        <p14:creationId xmlns:p14="http://schemas.microsoft.com/office/powerpoint/2010/main" val="1659825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43FF51-BFBB-9F97-08A0-1723C5655443}"/>
              </a:ext>
            </a:extLst>
          </p:cNvPr>
          <p:cNvSpPr>
            <a:spLocks noGrp="1"/>
          </p:cNvSpPr>
          <p:nvPr>
            <p:ph type="title"/>
          </p:nvPr>
        </p:nvSpPr>
        <p:spPr/>
        <p:txBody>
          <a:bodyPr/>
          <a:lstStyle/>
          <a:p>
            <a:r>
              <a:rPr lang="en-IN" dirty="0"/>
              <a:t>Compliance by Promoter under Section 4(2)(l)(D) Read with Rule </a:t>
            </a:r>
            <a:r>
              <a:rPr lang="en-IN" dirty="0" smtClean="0"/>
              <a:t>5 of </a:t>
            </a:r>
            <a:r>
              <a:rPr lang="en-IN" dirty="0"/>
              <a:t>RERA </a:t>
            </a:r>
            <a:r>
              <a:rPr lang="en-IN" dirty="0" smtClean="0"/>
              <a:t>Rules</a:t>
            </a:r>
            <a:endParaRPr lang="en-IN" dirty="0"/>
          </a:p>
        </p:txBody>
      </p:sp>
      <p:sp>
        <p:nvSpPr>
          <p:cNvPr id="3" name="Content Placeholder 2">
            <a:extLst>
              <a:ext uri="{FF2B5EF4-FFF2-40B4-BE49-F238E27FC236}">
                <a16:creationId xmlns="" xmlns:a16="http://schemas.microsoft.com/office/drawing/2014/main" id="{0DB04031-D1AF-3886-0196-7D4FFF5E9DD6}"/>
              </a:ext>
            </a:extLst>
          </p:cNvPr>
          <p:cNvSpPr>
            <a:spLocks noGrp="1"/>
          </p:cNvSpPr>
          <p:nvPr>
            <p:ph idx="1"/>
          </p:nvPr>
        </p:nvSpPr>
        <p:spPr/>
        <p:txBody>
          <a:bodyPr>
            <a:normAutofit fontScale="92500" lnSpcReduction="10000"/>
          </a:bodyPr>
          <a:lstStyle/>
          <a:p>
            <a:pPr marL="0" indent="0" algn="just">
              <a:buNone/>
            </a:pPr>
            <a:r>
              <a:rPr lang="en-US" sz="1800" dirty="0">
                <a:solidFill>
                  <a:srgbClr val="231F20"/>
                </a:solidFill>
                <a:latin typeface="+mj-lt"/>
              </a:rPr>
              <a:t>Section 4(2)(l)(D)</a:t>
            </a:r>
            <a:r>
              <a:rPr lang="en-US" sz="1800" b="0" i="1" u="none" strike="noStrike" baseline="0" dirty="0">
                <a:solidFill>
                  <a:srgbClr val="231F20"/>
                </a:solidFill>
                <a:latin typeface="+mj-lt"/>
              </a:rPr>
              <a:t> </a:t>
            </a:r>
            <a:r>
              <a:rPr lang="en-US" sz="1800" b="0" i="0" u="none" strike="noStrike" baseline="0" dirty="0">
                <a:solidFill>
                  <a:srgbClr val="231F20"/>
                </a:solidFill>
                <a:latin typeface="+mj-lt"/>
              </a:rPr>
              <a:t>that seventy per cent. of the amounts realized for the real estate project from the allottees, from time to time, shall be deposited in a separate account to be maintained in a scheduled bank to cover the cost of construction and the land cost and shall be used only for that purpose:</a:t>
            </a:r>
          </a:p>
          <a:p>
            <a:pPr marL="0" indent="0" algn="just">
              <a:buNone/>
            </a:pPr>
            <a:r>
              <a:rPr lang="en-US" sz="1800" b="0" i="0" u="none" strike="noStrike" baseline="0" dirty="0">
                <a:solidFill>
                  <a:srgbClr val="231F20"/>
                </a:solidFill>
                <a:latin typeface="+mj-lt"/>
              </a:rPr>
              <a:t>Provided that the promoter shall withdraw the amounts from the separate account, to cover the cost of the project, in proportion to the percentage of </a:t>
            </a:r>
            <a:r>
              <a:rPr lang="en-IN" sz="1800" b="0" i="0" u="none" strike="noStrike" baseline="0" dirty="0">
                <a:solidFill>
                  <a:srgbClr val="231F20"/>
                </a:solidFill>
                <a:latin typeface="+mj-lt"/>
              </a:rPr>
              <a:t>completion of the project:</a:t>
            </a:r>
          </a:p>
          <a:p>
            <a:pPr marL="0" indent="0" algn="just">
              <a:buNone/>
            </a:pPr>
            <a:r>
              <a:rPr lang="en-US" sz="1800" b="0" i="0" u="none" strike="noStrike" baseline="0" dirty="0">
                <a:solidFill>
                  <a:srgbClr val="231F20"/>
                </a:solidFill>
                <a:latin typeface="+mj-lt"/>
              </a:rPr>
              <a:t>Provided further that the amounts from the separate account shall be withdrawn by the promoter after it is certified by an engineer, an architect and a chartered accountant in practice that the withdrawal is in proportion to the  percentage of completion of the project:</a:t>
            </a:r>
          </a:p>
          <a:p>
            <a:pPr marL="0" indent="0" algn="just">
              <a:buNone/>
            </a:pPr>
            <a:r>
              <a:rPr lang="en-US" sz="1800" b="0" i="0" u="none" strike="noStrike" baseline="0" dirty="0">
                <a:solidFill>
                  <a:srgbClr val="231F20"/>
                </a:solidFill>
                <a:latin typeface="+mj-lt"/>
              </a:rPr>
              <a:t>Provided also that the promoter shall get his accounts audited within six months after the end of every financial year by a chartered accountant in practice, and shall produce a statement of accounts duly certified and signed by such chartered accountant and it shall be verified during the audit that the amounts collected for a particular project have been utilized for the project and the withdrawal has been in compliance with the proportion to the percentage of </a:t>
            </a:r>
            <a:r>
              <a:rPr lang="en-IN" sz="1800" b="0" i="0" u="none" strike="noStrike" baseline="0" dirty="0">
                <a:solidFill>
                  <a:srgbClr val="231F20"/>
                </a:solidFill>
                <a:latin typeface="+mj-lt"/>
              </a:rPr>
              <a:t>completion of the project.</a:t>
            </a:r>
          </a:p>
          <a:p>
            <a:pPr marL="0" indent="0" algn="just">
              <a:buNone/>
            </a:pPr>
            <a:r>
              <a:rPr lang="en-US" sz="1800" b="0" i="1" u="none" strike="noStrike" baseline="0" dirty="0">
                <a:solidFill>
                  <a:srgbClr val="231F20"/>
                </a:solidFill>
                <a:latin typeface="+mj-lt"/>
              </a:rPr>
              <a:t>Explanation</a:t>
            </a:r>
            <a:r>
              <a:rPr lang="en-US" sz="1800" b="0" i="0" u="none" strike="noStrike" baseline="0" dirty="0">
                <a:solidFill>
                  <a:srgbClr val="231F20"/>
                </a:solidFill>
                <a:latin typeface="+mj-lt"/>
              </a:rPr>
              <a:t>.— For the purpose of this clause, the term "schedule bank“ means a bank included in the Second Scheduled to the Reserve Bank of India </a:t>
            </a:r>
            <a:r>
              <a:rPr lang="en-IN" sz="1800" b="0" i="0" u="none" strike="noStrike" baseline="0" dirty="0">
                <a:solidFill>
                  <a:srgbClr val="231F20"/>
                </a:solidFill>
                <a:latin typeface="+mj-lt"/>
              </a:rPr>
              <a:t>Act, 1934;</a:t>
            </a:r>
            <a:endParaRPr lang="en-IN" dirty="0">
              <a:latin typeface="+mj-lt"/>
            </a:endParaRPr>
          </a:p>
        </p:txBody>
      </p:sp>
      <p:sp>
        <p:nvSpPr>
          <p:cNvPr id="4" name="Footer Placeholder 3">
            <a:extLst>
              <a:ext uri="{FF2B5EF4-FFF2-40B4-BE49-F238E27FC236}">
                <a16:creationId xmlns="" xmlns:a16="http://schemas.microsoft.com/office/drawing/2014/main" id="{4DF40662-E6DF-45E4-374D-9A09E052E37D}"/>
              </a:ext>
            </a:extLst>
          </p:cNvPr>
          <p:cNvSpPr>
            <a:spLocks noGrp="1"/>
          </p:cNvSpPr>
          <p:nvPr>
            <p:ph type="ftr" sz="quarter" idx="11"/>
          </p:nvPr>
        </p:nvSpPr>
        <p:spPr/>
        <p:txBody>
          <a:bodyPr/>
          <a:lstStyle/>
          <a:p>
            <a:r>
              <a:rPr lang="en-US" smtClean="0"/>
              <a:t>CA. Anand Jain, Indore</a:t>
            </a:r>
            <a:endParaRPr lang="en-IN" dirty="0"/>
          </a:p>
        </p:txBody>
      </p:sp>
      <p:sp>
        <p:nvSpPr>
          <p:cNvPr id="5" name="Slide Number Placeholder 4">
            <a:extLst>
              <a:ext uri="{FF2B5EF4-FFF2-40B4-BE49-F238E27FC236}">
                <a16:creationId xmlns="" xmlns:a16="http://schemas.microsoft.com/office/drawing/2014/main" id="{8CF375BE-89CB-A301-A48B-9BE5DC847681}"/>
              </a:ext>
            </a:extLst>
          </p:cNvPr>
          <p:cNvSpPr>
            <a:spLocks noGrp="1"/>
          </p:cNvSpPr>
          <p:nvPr>
            <p:ph type="sldNum" sz="quarter" idx="12"/>
          </p:nvPr>
        </p:nvSpPr>
        <p:spPr/>
        <p:txBody>
          <a:bodyPr/>
          <a:lstStyle/>
          <a:p>
            <a:fld id="{13ACC4EC-71BD-4FB4-9B69-648C4EB25AD6}" type="slidenum">
              <a:rPr lang="en-IN" smtClean="0"/>
              <a:t>20</a:t>
            </a:fld>
            <a:endParaRPr lang="en-IN" dirty="0"/>
          </a:p>
        </p:txBody>
      </p:sp>
    </p:spTree>
    <p:extLst>
      <p:ext uri="{BB962C8B-B14F-4D97-AF65-F5344CB8AC3E}">
        <p14:creationId xmlns:p14="http://schemas.microsoft.com/office/powerpoint/2010/main" val="33598862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8B2194ED-8399-CB62-B685-F70851B2A9E9}"/>
              </a:ext>
            </a:extLst>
          </p:cNvPr>
          <p:cNvSpPr>
            <a:spLocks noGrp="1"/>
          </p:cNvSpPr>
          <p:nvPr>
            <p:ph type="title"/>
          </p:nvPr>
        </p:nvSpPr>
        <p:spPr/>
        <p:txBody>
          <a:bodyPr/>
          <a:lstStyle/>
          <a:p>
            <a:r>
              <a:rPr lang="en-IN" dirty="0"/>
              <a:t>Compliance by Promoter under Section 4(2)(l)(D) Read with Rule 5 of RERA Rules</a:t>
            </a:r>
          </a:p>
        </p:txBody>
      </p:sp>
      <p:sp>
        <p:nvSpPr>
          <p:cNvPr id="3" name="Content Placeholder 2">
            <a:extLst>
              <a:ext uri="{FF2B5EF4-FFF2-40B4-BE49-F238E27FC236}">
                <a16:creationId xmlns="" xmlns:a16="http://schemas.microsoft.com/office/drawing/2014/main" id="{3896A183-2FA0-BCA8-0DD4-A9BA18BBF808}"/>
              </a:ext>
            </a:extLst>
          </p:cNvPr>
          <p:cNvSpPr>
            <a:spLocks noGrp="1"/>
          </p:cNvSpPr>
          <p:nvPr>
            <p:ph idx="1"/>
          </p:nvPr>
        </p:nvSpPr>
        <p:spPr/>
        <p:txBody>
          <a:bodyPr>
            <a:normAutofit fontScale="70000" lnSpcReduction="20000"/>
          </a:bodyPr>
          <a:lstStyle/>
          <a:p>
            <a:pPr marL="0" indent="0" algn="just">
              <a:buNone/>
            </a:pPr>
            <a:r>
              <a:rPr lang="en-IN" b="1" dirty="0"/>
              <a:t>Rule 5(2)(iii): </a:t>
            </a:r>
            <a:r>
              <a:rPr lang="en-US" dirty="0"/>
              <a:t>third certificate from a Chartered Accountant for the cost incurred on construction cost and the land cost. The Chartered Accountant shall also certify the proportion of the cost incurred on construction and land cost to the total estimated cost of the project. The total estimated cost of the project multiplied by such proportion shall determine the maximum amount which can be withdrawn by the • promoter from the escrow/project account.</a:t>
            </a:r>
          </a:p>
          <a:p>
            <a:pPr marL="0" indent="0" algn="just">
              <a:buNone/>
            </a:pPr>
            <a:r>
              <a:rPr lang="en-US" b="1" dirty="0"/>
              <a:t>Explanation-I </a:t>
            </a:r>
            <a:r>
              <a:rPr lang="en-US" dirty="0"/>
              <a:t>In ascertaining the cost of completion of percentage of the project, the land cost shall be included- </a:t>
            </a:r>
          </a:p>
          <a:p>
            <a:pPr marL="0" indent="0" algn="just">
              <a:buNone/>
            </a:pPr>
            <a:r>
              <a:rPr lang="en-US" dirty="0"/>
              <a:t>(i) the cost incurred by the Promoter for acquisition of ownership and title of the land parcels for proposed real estate project, including its lease charges, which shall also include overhead cost, marketing cost, legal cost and supervision cost; </a:t>
            </a:r>
          </a:p>
          <a:p>
            <a:pPr marL="0" indent="0" algn="just">
              <a:buNone/>
            </a:pPr>
            <a:r>
              <a:rPr lang="en-US" dirty="0"/>
              <a:t>(ii) premium payable to obtain development or redevelopment rights; </a:t>
            </a:r>
          </a:p>
          <a:p>
            <a:pPr marL="0" indent="0" algn="just">
              <a:buNone/>
            </a:pPr>
            <a:r>
              <a:rPr lang="en-US" dirty="0"/>
              <a:t>(iii) amount paid for acquisition of TDR; </a:t>
            </a:r>
          </a:p>
          <a:p>
            <a:pPr marL="0" indent="0" algn="just">
              <a:buNone/>
            </a:pPr>
            <a:r>
              <a:rPr lang="en-US" dirty="0"/>
              <a:t>(iv) premium for grant of FSI, including additional FSI (if any), fungible FSI; and any other instruments permissible under the Development Control Regulations;</a:t>
            </a:r>
          </a:p>
          <a:p>
            <a:pPr marL="0" indent="0" algn="just">
              <a:buNone/>
            </a:pPr>
            <a:r>
              <a:rPr lang="en-US" dirty="0"/>
              <a:t>(v) amounts payable to State Government or Competent Authority or any other Statutory Authority of the State or Central Government, towards Stamp Duty, Transfer charges, Registration fees etc.; and </a:t>
            </a:r>
          </a:p>
          <a:p>
            <a:pPr marL="0" indent="0" algn="just">
              <a:buNone/>
            </a:pPr>
            <a:r>
              <a:rPr lang="en-US" dirty="0"/>
              <a:t>(vi) ASR linked premiums payable by any Promoter as per requirement of law, rules or regulations for obtaining right for redevelopment of lands owned by Public Authorities as per act or rules or regulations of the State or Central Government. </a:t>
            </a:r>
          </a:p>
          <a:p>
            <a:pPr marL="0" indent="0" algn="just">
              <a:buNone/>
            </a:pPr>
            <a:r>
              <a:rPr lang="en-US" b="1" dirty="0"/>
              <a:t>Explanation II - </a:t>
            </a:r>
            <a:r>
              <a:rPr lang="en-US" dirty="0"/>
              <a:t>Where the promoter due to inheritance, gift or otherwise, is not required to incur any cost towards acquisition of ownership and title of the land parcels proposed for the real estate project, the cost of land shall be reckoned on basis of the value of the land as ascertained from the ASR prepared under the provisions of the Madhya Pradesh Stamp Act, relevant on the date of registration of the real estate project."</a:t>
            </a:r>
            <a:r>
              <a:rPr lang="en-IN" dirty="0"/>
              <a:t> </a:t>
            </a:r>
          </a:p>
        </p:txBody>
      </p:sp>
      <p:sp>
        <p:nvSpPr>
          <p:cNvPr id="4" name="Footer Placeholder 3">
            <a:extLst>
              <a:ext uri="{FF2B5EF4-FFF2-40B4-BE49-F238E27FC236}">
                <a16:creationId xmlns="" xmlns:a16="http://schemas.microsoft.com/office/drawing/2014/main" id="{606D5075-8629-C093-C503-74B9451C3E2B}"/>
              </a:ext>
            </a:extLst>
          </p:cNvPr>
          <p:cNvSpPr>
            <a:spLocks noGrp="1"/>
          </p:cNvSpPr>
          <p:nvPr>
            <p:ph type="ftr" sz="quarter" idx="11"/>
          </p:nvPr>
        </p:nvSpPr>
        <p:spPr/>
        <p:txBody>
          <a:bodyPr/>
          <a:lstStyle/>
          <a:p>
            <a:r>
              <a:rPr lang="en-US" smtClean="0"/>
              <a:t>CA. Anand Jain, Indore</a:t>
            </a:r>
            <a:endParaRPr lang="en-IN" dirty="0"/>
          </a:p>
        </p:txBody>
      </p:sp>
      <p:sp>
        <p:nvSpPr>
          <p:cNvPr id="5" name="Slide Number Placeholder 4">
            <a:extLst>
              <a:ext uri="{FF2B5EF4-FFF2-40B4-BE49-F238E27FC236}">
                <a16:creationId xmlns="" xmlns:a16="http://schemas.microsoft.com/office/drawing/2014/main" id="{8BF7E2C3-0CF8-369E-DEB2-59AF500554A1}"/>
              </a:ext>
            </a:extLst>
          </p:cNvPr>
          <p:cNvSpPr>
            <a:spLocks noGrp="1"/>
          </p:cNvSpPr>
          <p:nvPr>
            <p:ph type="sldNum" sz="quarter" idx="12"/>
          </p:nvPr>
        </p:nvSpPr>
        <p:spPr/>
        <p:txBody>
          <a:bodyPr/>
          <a:lstStyle/>
          <a:p>
            <a:fld id="{13ACC4EC-71BD-4FB4-9B69-648C4EB25AD6}" type="slidenum">
              <a:rPr lang="en-IN" smtClean="0"/>
              <a:t>21</a:t>
            </a:fld>
            <a:endParaRPr lang="en-IN" dirty="0"/>
          </a:p>
        </p:txBody>
      </p:sp>
    </p:spTree>
    <p:extLst>
      <p:ext uri="{BB962C8B-B14F-4D97-AF65-F5344CB8AC3E}">
        <p14:creationId xmlns:p14="http://schemas.microsoft.com/office/powerpoint/2010/main" val="266448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629C5D-5186-3960-353C-8B8CD344346B}"/>
              </a:ext>
            </a:extLst>
          </p:cNvPr>
          <p:cNvSpPr>
            <a:spLocks noGrp="1"/>
          </p:cNvSpPr>
          <p:nvPr>
            <p:ph type="title"/>
          </p:nvPr>
        </p:nvSpPr>
        <p:spPr/>
        <p:txBody>
          <a:bodyPr/>
          <a:lstStyle/>
          <a:p>
            <a:r>
              <a:rPr lang="en-IN" dirty="0"/>
              <a:t>Cost Components In CA Certificate </a:t>
            </a:r>
            <a:r>
              <a:rPr lang="en-IN" dirty="0" smtClean="0"/>
              <a:t>Form </a:t>
            </a:r>
            <a:r>
              <a:rPr lang="en-IN" dirty="0"/>
              <a:t>3</a:t>
            </a:r>
            <a:r>
              <a:rPr lang="en-IN" dirty="0" smtClean="0"/>
              <a:t> </a:t>
            </a:r>
            <a:r>
              <a:rPr lang="en-IN" dirty="0"/>
              <a:t>as published by </a:t>
            </a:r>
            <a:r>
              <a:rPr lang="en-IN" dirty="0" smtClean="0"/>
              <a:t>JHARERA</a:t>
            </a:r>
            <a:endParaRPr lang="en-IN" dirty="0"/>
          </a:p>
        </p:txBody>
      </p:sp>
      <p:graphicFrame>
        <p:nvGraphicFramePr>
          <p:cNvPr id="6" name="Content Placeholder 5">
            <a:extLst>
              <a:ext uri="{FF2B5EF4-FFF2-40B4-BE49-F238E27FC236}">
                <a16:creationId xmlns="" xmlns:a16="http://schemas.microsoft.com/office/drawing/2014/main" id="{87434DB6-4830-D7B3-BF9D-38B3E73DB731}"/>
              </a:ext>
            </a:extLst>
          </p:cNvPr>
          <p:cNvGraphicFramePr>
            <a:graphicFrameLocks noGrp="1"/>
          </p:cNvGraphicFramePr>
          <p:nvPr>
            <p:ph idx="1"/>
            <p:extLst>
              <p:ext uri="{D42A27DB-BD31-4B8C-83A1-F6EECF244321}">
                <p14:modId xmlns:p14="http://schemas.microsoft.com/office/powerpoint/2010/main" val="3607417736"/>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 xmlns:a16="http://schemas.microsoft.com/office/drawing/2014/main" id="{870158CB-A6CC-6AC2-661A-D16A3F892E71}"/>
              </a:ext>
            </a:extLst>
          </p:cNvPr>
          <p:cNvSpPr>
            <a:spLocks noGrp="1"/>
          </p:cNvSpPr>
          <p:nvPr>
            <p:ph type="ftr" sz="quarter" idx="11"/>
          </p:nvPr>
        </p:nvSpPr>
        <p:spPr/>
        <p:txBody>
          <a:bodyPr/>
          <a:lstStyle/>
          <a:p>
            <a:r>
              <a:rPr lang="en-US" dirty="0" smtClean="0"/>
              <a:t>CA. </a:t>
            </a:r>
            <a:r>
              <a:rPr lang="en-US" dirty="0" err="1" smtClean="0"/>
              <a:t>Anand</a:t>
            </a:r>
            <a:r>
              <a:rPr lang="en-US" dirty="0" smtClean="0"/>
              <a:t> Jain, Indore</a:t>
            </a:r>
            <a:endParaRPr lang="en-IN" dirty="0"/>
          </a:p>
        </p:txBody>
      </p:sp>
      <p:sp>
        <p:nvSpPr>
          <p:cNvPr id="5" name="Slide Number Placeholder 4">
            <a:extLst>
              <a:ext uri="{FF2B5EF4-FFF2-40B4-BE49-F238E27FC236}">
                <a16:creationId xmlns="" xmlns:a16="http://schemas.microsoft.com/office/drawing/2014/main" id="{A59846F5-67B9-3D05-4A59-452486BF79B8}"/>
              </a:ext>
            </a:extLst>
          </p:cNvPr>
          <p:cNvSpPr>
            <a:spLocks noGrp="1"/>
          </p:cNvSpPr>
          <p:nvPr>
            <p:ph type="sldNum" sz="quarter" idx="12"/>
          </p:nvPr>
        </p:nvSpPr>
        <p:spPr/>
        <p:txBody>
          <a:bodyPr/>
          <a:lstStyle/>
          <a:p>
            <a:fld id="{13ACC4EC-71BD-4FB4-9B69-648C4EB25AD6}" type="slidenum">
              <a:rPr lang="en-IN" smtClean="0"/>
              <a:t>22</a:t>
            </a:fld>
            <a:endParaRPr lang="en-IN" dirty="0"/>
          </a:p>
        </p:txBody>
      </p:sp>
    </p:spTree>
    <p:extLst>
      <p:ext uri="{BB962C8B-B14F-4D97-AF65-F5344CB8AC3E}">
        <p14:creationId xmlns:p14="http://schemas.microsoft.com/office/powerpoint/2010/main" val="33148782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CD9868-2DFF-6F97-168B-F8B7BE319CF8}"/>
              </a:ext>
            </a:extLst>
          </p:cNvPr>
          <p:cNvSpPr>
            <a:spLocks noGrp="1"/>
          </p:cNvSpPr>
          <p:nvPr>
            <p:ph type="title"/>
          </p:nvPr>
        </p:nvSpPr>
        <p:spPr>
          <a:xfrm>
            <a:off x="0" y="752475"/>
            <a:ext cx="3438525" cy="5324475"/>
          </a:xfrm>
        </p:spPr>
        <p:txBody>
          <a:bodyPr>
            <a:normAutofit/>
          </a:bodyPr>
          <a:lstStyle/>
          <a:p>
            <a:r>
              <a:rPr lang="en-US" dirty="0"/>
              <a:t>Definition of Real Estate Agent [Sec. 2(zm)]</a:t>
            </a:r>
            <a:endParaRPr lang="en-IN" dirty="0"/>
          </a:p>
        </p:txBody>
      </p:sp>
      <p:sp>
        <p:nvSpPr>
          <p:cNvPr id="3" name="Content Placeholder 2">
            <a:extLst>
              <a:ext uri="{FF2B5EF4-FFF2-40B4-BE49-F238E27FC236}">
                <a16:creationId xmlns="" xmlns:a16="http://schemas.microsoft.com/office/drawing/2014/main" id="{5338A21B-C225-5810-2B52-B21CA02B5323}"/>
              </a:ext>
            </a:extLst>
          </p:cNvPr>
          <p:cNvSpPr>
            <a:spLocks noGrp="1"/>
          </p:cNvSpPr>
          <p:nvPr>
            <p:ph idx="1"/>
          </p:nvPr>
        </p:nvSpPr>
        <p:spPr>
          <a:xfrm>
            <a:off x="3600012" y="752474"/>
            <a:ext cx="8153838" cy="5324475"/>
          </a:xfrm>
        </p:spPr>
        <p:txBody>
          <a:bodyPr>
            <a:normAutofit/>
          </a:bodyPr>
          <a:lstStyle/>
          <a:p>
            <a:pPr marL="0" indent="0" algn="just">
              <a:buNone/>
            </a:pPr>
            <a:r>
              <a:rPr lang="en-US" dirty="0"/>
              <a:t>2(zm) “Real Estate Agent” means any person, who </a:t>
            </a:r>
            <a:r>
              <a:rPr lang="en-US" b="1" dirty="0"/>
              <a:t>negotiates</a:t>
            </a:r>
            <a:r>
              <a:rPr lang="en-US" dirty="0"/>
              <a:t> or </a:t>
            </a:r>
            <a:r>
              <a:rPr lang="en-US" b="1" dirty="0"/>
              <a:t>acts on behalf </a:t>
            </a:r>
            <a:r>
              <a:rPr lang="en-US" dirty="0"/>
              <a:t>of one person in a transaction of transfer of his plot, apartment or building, as the case may be, in a real estate project, by way of sale, with another person or transfer of plot, apartment or building, as the case may be, of any other person to him </a:t>
            </a:r>
            <a:r>
              <a:rPr lang="en-US" b="1" dirty="0"/>
              <a:t>and receives remuneration or fees or any other charges for his services whether as commission or otherwise </a:t>
            </a:r>
            <a:r>
              <a:rPr lang="en-US" dirty="0"/>
              <a:t>and </a:t>
            </a:r>
            <a:r>
              <a:rPr lang="en-US" b="1" dirty="0"/>
              <a:t>includes</a:t>
            </a:r>
            <a:r>
              <a:rPr lang="en-US" dirty="0"/>
              <a:t> a person who introduces, through any medium, prospective buyers and sellers to each other for negotiation for sale or purchase of plot, apartment or building, as the case may be, and includes property dealers, brokers, middlemen by whatever name called;</a:t>
            </a:r>
            <a:endParaRPr lang="en-US" sz="1600" dirty="0"/>
          </a:p>
        </p:txBody>
      </p:sp>
      <p:sp>
        <p:nvSpPr>
          <p:cNvPr id="4" name="Footer Placeholder 3">
            <a:extLst>
              <a:ext uri="{FF2B5EF4-FFF2-40B4-BE49-F238E27FC236}">
                <a16:creationId xmlns="" xmlns:a16="http://schemas.microsoft.com/office/drawing/2014/main" id="{C8C582D8-F0C8-DE6F-4A66-CA37F073F3D3}"/>
              </a:ext>
            </a:extLst>
          </p:cNvPr>
          <p:cNvSpPr>
            <a:spLocks noGrp="1"/>
          </p:cNvSpPr>
          <p:nvPr>
            <p:ph type="ftr" sz="quarter" idx="11"/>
          </p:nvPr>
        </p:nvSpPr>
        <p:spPr/>
        <p:txBody>
          <a:bodyPr/>
          <a:lstStyle/>
          <a:p>
            <a:r>
              <a:rPr lang="en-US" smtClean="0"/>
              <a:t>CA. Anand Jain, Indore</a:t>
            </a:r>
            <a:endParaRPr lang="en-IN" dirty="0"/>
          </a:p>
        </p:txBody>
      </p:sp>
      <p:sp>
        <p:nvSpPr>
          <p:cNvPr id="5" name="Slide Number Placeholder 4">
            <a:extLst>
              <a:ext uri="{FF2B5EF4-FFF2-40B4-BE49-F238E27FC236}">
                <a16:creationId xmlns="" xmlns:a16="http://schemas.microsoft.com/office/drawing/2014/main" id="{CEF42B92-AA10-A9B9-5BB0-B58DAE825B29}"/>
              </a:ext>
            </a:extLst>
          </p:cNvPr>
          <p:cNvSpPr>
            <a:spLocks noGrp="1"/>
          </p:cNvSpPr>
          <p:nvPr>
            <p:ph type="sldNum" sz="quarter" idx="12"/>
          </p:nvPr>
        </p:nvSpPr>
        <p:spPr/>
        <p:txBody>
          <a:bodyPr/>
          <a:lstStyle/>
          <a:p>
            <a:fld id="{13ACC4EC-71BD-4FB4-9B69-648C4EB25AD6}" type="slidenum">
              <a:rPr lang="en-IN" smtClean="0"/>
              <a:t>23</a:t>
            </a:fld>
            <a:endParaRPr lang="en-IN" dirty="0"/>
          </a:p>
        </p:txBody>
      </p:sp>
    </p:spTree>
    <p:extLst>
      <p:ext uri="{BB962C8B-B14F-4D97-AF65-F5344CB8AC3E}">
        <p14:creationId xmlns:p14="http://schemas.microsoft.com/office/powerpoint/2010/main" val="16194638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Estate Agent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36540232"/>
              </p:ext>
            </p:extLst>
          </p:nvPr>
        </p:nvGraphicFramePr>
        <p:xfrm>
          <a:off x="3869268" y="864108"/>
          <a:ext cx="7315200" cy="5225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22235158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Registration of Real Estate Agent</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9792281"/>
              </p:ext>
            </p:extLst>
          </p:nvPr>
        </p:nvGraphicFramePr>
        <p:xfrm>
          <a:off x="3869268" y="778213"/>
          <a:ext cx="7619098" cy="5206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CA. Anand Jain, Indore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18294867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 of Real Estate Agent</a:t>
            </a:r>
          </a:p>
        </p:txBody>
      </p:sp>
      <p:graphicFrame>
        <p:nvGraphicFramePr>
          <p:cNvPr id="6" name="Content Placeholder 5"/>
          <p:cNvGraphicFramePr>
            <a:graphicFrameLocks noGrp="1"/>
          </p:cNvGraphicFramePr>
          <p:nvPr>
            <p:ph idx="1"/>
          </p:nvPr>
        </p:nvGraphicFramePr>
        <p:xfrm>
          <a:off x="3869268" y="864108"/>
          <a:ext cx="7910928" cy="5205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 xmlns:a16="http://schemas.microsoft.com/office/drawing/2014/main" id="{EB554C1B-6E55-6937-C076-967C4CD58070}"/>
              </a:ext>
            </a:extLst>
          </p:cNvPr>
          <p:cNvSpPr>
            <a:spLocks noGrp="1"/>
          </p:cNvSpPr>
          <p:nvPr>
            <p:ph type="ftr" sz="quarter" idx="11"/>
          </p:nvPr>
        </p:nvSpPr>
        <p:spPr/>
        <p:txBody>
          <a:bodyPr/>
          <a:lstStyle/>
          <a:p>
            <a:r>
              <a:rPr lang="en-US" smtClean="0"/>
              <a:t>CA. Anand Jain, Indore</a:t>
            </a:r>
            <a:endParaRPr lang="en-IN" dirty="0"/>
          </a:p>
        </p:txBody>
      </p:sp>
      <p:sp>
        <p:nvSpPr>
          <p:cNvPr id="7" name="Slide Number Placeholder 6">
            <a:extLst>
              <a:ext uri="{FF2B5EF4-FFF2-40B4-BE49-F238E27FC236}">
                <a16:creationId xmlns="" xmlns:a16="http://schemas.microsoft.com/office/drawing/2014/main" id="{EB7BD344-A6BB-4D7C-108B-357728D8265A}"/>
              </a:ext>
            </a:extLst>
          </p:cNvPr>
          <p:cNvSpPr>
            <a:spLocks noGrp="1"/>
          </p:cNvSpPr>
          <p:nvPr>
            <p:ph type="sldNum" sz="quarter" idx="12"/>
          </p:nvPr>
        </p:nvSpPr>
        <p:spPr/>
        <p:txBody>
          <a:bodyPr/>
          <a:lstStyle/>
          <a:p>
            <a:fld id="{13ACC4EC-71BD-4FB4-9B69-648C4EB25AD6}" type="slidenum">
              <a:rPr lang="en-IN" smtClean="0"/>
              <a:t>26</a:t>
            </a:fld>
            <a:endParaRPr lang="en-IN" dirty="0"/>
          </a:p>
        </p:txBody>
      </p:sp>
    </p:spTree>
    <p:extLst>
      <p:ext uri="{BB962C8B-B14F-4D97-AF65-F5344CB8AC3E}">
        <p14:creationId xmlns:p14="http://schemas.microsoft.com/office/powerpoint/2010/main" val="42732454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 xmlns:a16="http://schemas.microsoft.com/office/drawing/2014/main" id="{FB749BBE-E1DF-053F-2753-9E5A561FCA10}"/>
              </a:ext>
            </a:extLst>
          </p:cNvPr>
          <p:cNvSpPr>
            <a:spLocks noGrp="1"/>
          </p:cNvSpPr>
          <p:nvPr>
            <p:ph type="ftr" sz="quarter" idx="11"/>
          </p:nvPr>
        </p:nvSpPr>
        <p:spPr/>
        <p:txBody>
          <a:bodyPr/>
          <a:lstStyle/>
          <a:p>
            <a:r>
              <a:rPr lang="en-US" smtClean="0"/>
              <a:t>CA. Anand Jain, Indore</a:t>
            </a:r>
            <a:endParaRPr lang="en-IN" dirty="0"/>
          </a:p>
        </p:txBody>
      </p:sp>
      <p:sp>
        <p:nvSpPr>
          <p:cNvPr id="5" name="Slide Number Placeholder 4">
            <a:extLst>
              <a:ext uri="{FF2B5EF4-FFF2-40B4-BE49-F238E27FC236}">
                <a16:creationId xmlns="" xmlns:a16="http://schemas.microsoft.com/office/drawing/2014/main" id="{26772FC4-02A5-A8E8-1683-99E113A94A3E}"/>
              </a:ext>
            </a:extLst>
          </p:cNvPr>
          <p:cNvSpPr>
            <a:spLocks noGrp="1"/>
          </p:cNvSpPr>
          <p:nvPr>
            <p:ph type="sldNum" sz="quarter" idx="12"/>
          </p:nvPr>
        </p:nvSpPr>
        <p:spPr/>
        <p:txBody>
          <a:bodyPr/>
          <a:lstStyle/>
          <a:p>
            <a:fld id="{13ACC4EC-71BD-4FB4-9B69-648C4EB25AD6}" type="slidenum">
              <a:rPr lang="en-IN" smtClean="0"/>
              <a:t>27</a:t>
            </a:fld>
            <a:endParaRPr lang="en-IN" dirty="0"/>
          </a:p>
        </p:txBody>
      </p:sp>
      <p:sp>
        <p:nvSpPr>
          <p:cNvPr id="2" name="Title 1">
            <a:extLst>
              <a:ext uri="{FF2B5EF4-FFF2-40B4-BE49-F238E27FC236}">
                <a16:creationId xmlns="" xmlns:a16="http://schemas.microsoft.com/office/drawing/2014/main" id="{16E07238-A31A-2CE3-C869-280789F2B948}"/>
              </a:ext>
            </a:extLst>
          </p:cNvPr>
          <p:cNvSpPr>
            <a:spLocks noGrp="1"/>
          </p:cNvSpPr>
          <p:nvPr>
            <p:ph type="title" idx="4294967295"/>
          </p:nvPr>
        </p:nvSpPr>
        <p:spPr>
          <a:xfrm>
            <a:off x="0" y="1123950"/>
            <a:ext cx="2947988" cy="4600575"/>
          </a:xfrm>
        </p:spPr>
        <p:txBody>
          <a:bodyPr/>
          <a:lstStyle/>
          <a:p>
            <a:pPr algn="ctr"/>
            <a:r>
              <a:rPr lang="en-US" sz="2400" b="1" dirty="0" smtClean="0">
                <a:latin typeface="Times New Roman" panose="02020603050405020304" pitchFamily="18" charset="0"/>
                <a:cs typeface="Times New Roman" panose="02020603050405020304" pitchFamily="18" charset="0"/>
              </a:rPr>
              <a:t>PROFESSIONAL OPPORTUNITIES FOR CHARTERED ACCOUNTAS</a:t>
            </a:r>
            <a:endParaRPr lang="en-US" sz="2400" dirty="0">
              <a:latin typeface="Times New Roman" panose="02020603050405020304" pitchFamily="18" charset="0"/>
              <a:cs typeface="Times New Roman" panose="02020603050405020304" pitchFamily="18" charset="0"/>
            </a:endParaRPr>
          </a:p>
        </p:txBody>
      </p:sp>
      <p:graphicFrame>
        <p:nvGraphicFramePr>
          <p:cNvPr id="7" name="Diagram 6"/>
          <p:cNvGraphicFramePr/>
          <p:nvPr>
            <p:extLst>
              <p:ext uri="{D42A27DB-BD31-4B8C-83A1-F6EECF244321}">
                <p14:modId xmlns:p14="http://schemas.microsoft.com/office/powerpoint/2010/main" val="3896698321"/>
              </p:ext>
            </p:extLst>
          </p:nvPr>
        </p:nvGraphicFramePr>
        <p:xfrm>
          <a:off x="1179988" y="449179"/>
          <a:ext cx="10001359" cy="5727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53343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E07238-A31A-2CE3-C869-280789F2B948}"/>
              </a:ext>
            </a:extLst>
          </p:cNvPr>
          <p:cNvSpPr>
            <a:spLocks noGrp="1"/>
          </p:cNvSpPr>
          <p:nvPr>
            <p:ph type="title"/>
          </p:nvPr>
        </p:nvSpPr>
        <p:spPr>
          <a:xfrm>
            <a:off x="154546" y="1123837"/>
            <a:ext cx="3284113" cy="4601183"/>
          </a:xfrm>
        </p:spPr>
        <p:txBody>
          <a:bodyPr/>
          <a:lstStyle/>
          <a:p>
            <a:pPr algn="ctr"/>
            <a:r>
              <a:rPr lang="en-US" sz="2400" b="1" dirty="0" smtClean="0">
                <a:latin typeface="Times New Roman" panose="02020603050405020304" pitchFamily="18" charset="0"/>
                <a:cs typeface="Times New Roman" panose="02020603050405020304" pitchFamily="18" charset="0"/>
              </a:rPr>
              <a:t>CA. </a:t>
            </a:r>
            <a:r>
              <a:rPr lang="en-US" sz="2400" b="1" dirty="0" err="1" smtClean="0">
                <a:latin typeface="Times New Roman" panose="02020603050405020304" pitchFamily="18" charset="0"/>
                <a:cs typeface="Times New Roman" panose="02020603050405020304" pitchFamily="18" charset="0"/>
              </a:rPr>
              <a:t>Anand</a:t>
            </a:r>
            <a:r>
              <a:rPr lang="en-US" sz="2400" b="1" dirty="0" smtClean="0">
                <a:latin typeface="Times New Roman" panose="02020603050405020304" pitchFamily="18" charset="0"/>
                <a:cs typeface="Times New Roman" panose="02020603050405020304" pitchFamily="18" charset="0"/>
              </a:rPr>
              <a:t> Jain, Indore</a:t>
            </a:r>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2400" dirty="0" err="1" smtClean="0">
                <a:latin typeface="Times New Roman" panose="02020603050405020304" pitchFamily="18" charset="0"/>
                <a:cs typeface="Times New Roman" panose="02020603050405020304" pitchFamily="18" charset="0"/>
              </a:rPr>
              <a:t>B.Com</a:t>
            </a:r>
            <a:r>
              <a:rPr lang="en-US" sz="2400" dirty="0" smtClean="0">
                <a:latin typeface="Times New Roman" panose="02020603050405020304" pitchFamily="18" charset="0"/>
                <a:cs typeface="Times New Roman" panose="02020603050405020304" pitchFamily="18" charset="0"/>
              </a:rPr>
              <a:t>, FCA, LL.B.</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+91 8818800095</a:t>
            </a:r>
            <a:br>
              <a:rPr lang="en-US" sz="2400" dirty="0" smtClean="0">
                <a:latin typeface="Times New Roman" panose="02020603050405020304" pitchFamily="18" charset="0"/>
                <a:cs typeface="Times New Roman" panose="02020603050405020304" pitchFamily="18" charset="0"/>
              </a:rPr>
            </a:br>
            <a:r>
              <a:rPr lang="en-US" sz="2400" dirty="0" smtClean="0">
                <a:solidFill>
                  <a:schemeClr val="bg1"/>
                </a:solidFill>
                <a:latin typeface="Times New Roman" panose="02020603050405020304" pitchFamily="18" charset="0"/>
                <a:cs typeface="Times New Roman" panose="02020603050405020304" pitchFamily="18" charset="0"/>
              </a:rPr>
              <a:t>anandjain812@gmail.com</a:t>
            </a:r>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Website : caanandjain.in</a:t>
            </a: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3941262-964B-B54A-5941-7AB82E5CF5DA}"/>
              </a:ext>
            </a:extLst>
          </p:cNvPr>
          <p:cNvSpPr>
            <a:spLocks noGrp="1"/>
          </p:cNvSpPr>
          <p:nvPr>
            <p:ph idx="1"/>
          </p:nvPr>
        </p:nvSpPr>
        <p:spPr/>
        <p:txBody>
          <a:bodyPr>
            <a:normAutofit/>
          </a:bodyPr>
          <a:lstStyle/>
          <a:p>
            <a:pPr marL="0" indent="0" algn="ctr">
              <a:buNone/>
            </a:pPr>
            <a:r>
              <a:rPr lang="en-US" sz="8800" b="1" i="1" dirty="0">
                <a:latin typeface="Mistral" panose="03090702030407020403" pitchFamily="66" charset="0"/>
              </a:rPr>
              <a:t>THANK YOU</a:t>
            </a:r>
            <a:r>
              <a:rPr lang="en-US" sz="8800" b="1" i="1" dirty="0">
                <a:latin typeface="Bradley Hand ITC" panose="03070402050302030203" pitchFamily="66" charset="0"/>
              </a:rPr>
              <a:t/>
            </a:r>
            <a:br>
              <a:rPr lang="en-US" sz="8800" b="1" i="1" dirty="0">
                <a:latin typeface="Bradley Hand ITC" panose="03070402050302030203" pitchFamily="66" charset="0"/>
              </a:rPr>
            </a:br>
            <a:r>
              <a:rPr lang="en-US" sz="4400" dirty="0"/>
              <a:t>CHANGE IS THE ONLY CONSTANT!!!</a:t>
            </a:r>
            <a:endParaRPr lang="en-IN" sz="4400" dirty="0"/>
          </a:p>
        </p:txBody>
      </p:sp>
      <p:sp>
        <p:nvSpPr>
          <p:cNvPr id="5" name="Slide Number Placeholder 4">
            <a:extLst>
              <a:ext uri="{FF2B5EF4-FFF2-40B4-BE49-F238E27FC236}">
                <a16:creationId xmlns="" xmlns:a16="http://schemas.microsoft.com/office/drawing/2014/main" id="{26772FC4-02A5-A8E8-1683-99E113A94A3E}"/>
              </a:ext>
            </a:extLst>
          </p:cNvPr>
          <p:cNvSpPr>
            <a:spLocks noGrp="1"/>
          </p:cNvSpPr>
          <p:nvPr>
            <p:ph type="sldNum" sz="quarter" idx="12"/>
          </p:nvPr>
        </p:nvSpPr>
        <p:spPr/>
        <p:txBody>
          <a:bodyPr/>
          <a:lstStyle/>
          <a:p>
            <a:fld id="{13ACC4EC-71BD-4FB4-9B69-648C4EB25AD6}" type="slidenum">
              <a:rPr lang="en-IN" smtClean="0"/>
              <a:t>28</a:t>
            </a:fld>
            <a:endParaRPr lang="en-IN" dirty="0"/>
          </a:p>
        </p:txBody>
      </p:sp>
      <p:sp>
        <p:nvSpPr>
          <p:cNvPr id="6" name="Footer Placeholder 5"/>
          <p:cNvSpPr>
            <a:spLocks noGrp="1"/>
          </p:cNvSpPr>
          <p:nvPr>
            <p:ph type="ftr" sz="quarter" idx="11"/>
          </p:nvPr>
        </p:nvSpPr>
        <p:spPr/>
        <p:txBody>
          <a:bodyPr/>
          <a:lstStyle/>
          <a:p>
            <a:r>
              <a:rPr lang="en-US" smtClean="0"/>
              <a:t>CA. Anand Jain, Indore</a:t>
            </a:r>
            <a:endParaRPr lang="en-IN" dirty="0"/>
          </a:p>
        </p:txBody>
      </p:sp>
    </p:spTree>
    <p:extLst>
      <p:ext uri="{BB962C8B-B14F-4D97-AF65-F5344CB8AC3E}">
        <p14:creationId xmlns:p14="http://schemas.microsoft.com/office/powerpoint/2010/main" val="2792388486"/>
      </p:ext>
    </p:extLst>
  </p:cSld>
  <p:clrMapOvr>
    <a:masterClrMapping/>
  </p:clrMapOvr>
  <p:timing>
    <p:tnLst>
      <p:par>
        <p:cTn id="1" dur="indefinite" restart="never" nodeType="tmRoot"/>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5C4A092-E90D-497D-858B-63EA60F48A27}">
  <we:reference id="wa200005566" version="1.0.0.0" store="en-IN" storeType="OMEX"/>
  <we:alternateReferences>
    <we:reference id="wa200005566" version="1.0.0.0"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1237</TotalTime>
  <Words>2745</Words>
  <Application>Microsoft Office PowerPoint</Application>
  <PresentationFormat>Widescreen</PresentationFormat>
  <Paragraphs>275</Paragraphs>
  <Slides>28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Bradley Hand ITC</vt:lpstr>
      <vt:lpstr>Calibri</vt:lpstr>
      <vt:lpstr>Corbel</vt:lpstr>
      <vt:lpstr>Mistral</vt:lpstr>
      <vt:lpstr>Times New Roman</vt:lpstr>
      <vt:lpstr>Wingdings 2</vt:lpstr>
      <vt:lpstr>Frame</vt:lpstr>
      <vt:lpstr>RERA – Overview, CA Certificates &amp; Professional Opportunities</vt:lpstr>
      <vt:lpstr>Introduction of RERA Act</vt:lpstr>
      <vt:lpstr>Four Pillars of RERA</vt:lpstr>
      <vt:lpstr>Definition of Promoter [Sec. 2(zk)]</vt:lpstr>
      <vt:lpstr>PROMOTER</vt:lpstr>
      <vt:lpstr>Apply for Registration </vt:lpstr>
      <vt:lpstr>Registration of Project </vt:lpstr>
      <vt:lpstr>Registration not Required</vt:lpstr>
      <vt:lpstr>Application for Extension of Real Estate Project</vt:lpstr>
      <vt:lpstr>Functions of Promoter</vt:lpstr>
      <vt:lpstr>Functions of Promoter</vt:lpstr>
      <vt:lpstr>Obligation of Promoter</vt:lpstr>
      <vt:lpstr>Obligation of Promoter</vt:lpstr>
      <vt:lpstr>Obligation of Promoter</vt:lpstr>
      <vt:lpstr>Obligation of Promoter</vt:lpstr>
      <vt:lpstr>Obligation of Promoter</vt:lpstr>
      <vt:lpstr>Obligation of Promoter</vt:lpstr>
      <vt:lpstr>Obligation of Promoter </vt:lpstr>
      <vt:lpstr>Quarterly Compliance by Promoter</vt:lpstr>
      <vt:lpstr>Compliance by Promoter under Section 4(2)(l)(D) Read with Rule 5 of RERA Rules</vt:lpstr>
      <vt:lpstr>Compliance by Promoter under Section 4(2)(l)(D) Read with Rule 5 of RERA Rules</vt:lpstr>
      <vt:lpstr>Cost Components In CA Certificate Form 3 as published by JHARERA</vt:lpstr>
      <vt:lpstr>Definition of Real Estate Agent [Sec. 2(zm)]</vt:lpstr>
      <vt:lpstr>Real Estate Agent</vt:lpstr>
      <vt:lpstr>Registration of Real Estate Agent</vt:lpstr>
      <vt:lpstr>Function of Real Estate Agent</vt:lpstr>
      <vt:lpstr>PROFESSIONAL OPPORTUNITIES FOR CHARTERED ACCOUNTAS</vt:lpstr>
      <vt:lpstr>CA. Anand Jain, Indore B.Com, FCA, LL.B. +91 8818800095 anandjain812@gmail.com Website : caanandjain.in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Estate (Regulation and Development) Act, 2016 [“RERA Act”]  An Overview on Compliances and CA Certificate</dc:title>
  <dc:creator>QB517</dc:creator>
  <cp:lastModifiedBy>admin</cp:lastModifiedBy>
  <cp:revision>60</cp:revision>
  <dcterms:created xsi:type="dcterms:W3CDTF">2023-12-18T09:44:08Z</dcterms:created>
  <dcterms:modified xsi:type="dcterms:W3CDTF">2024-07-31T18:50:18Z</dcterms:modified>
</cp:coreProperties>
</file>